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256" r:id="rId2"/>
    <p:sldId id="257" r:id="rId3"/>
    <p:sldId id="258" r:id="rId4"/>
    <p:sldId id="264" r:id="rId5"/>
    <p:sldId id="259" r:id="rId6"/>
    <p:sldId id="260" r:id="rId7"/>
    <p:sldId id="261" r:id="rId8"/>
    <p:sldId id="268" r:id="rId9"/>
    <p:sldId id="262" r:id="rId10"/>
    <p:sldId id="266" r:id="rId11"/>
    <p:sldId id="263" r:id="rId12"/>
    <p:sldId id="267" r:id="rId13"/>
    <p:sldId id="26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6340" autoAdjust="0"/>
  </p:normalViewPr>
  <p:slideViewPr>
    <p:cSldViewPr snapToGrid="0">
      <p:cViewPr varScale="1">
        <p:scale>
          <a:sx n="46" d="100"/>
          <a:sy n="46" d="100"/>
        </p:scale>
        <p:origin x="2069" y="43"/>
      </p:cViewPr>
      <p:guideLst/>
    </p:cSldViewPr>
  </p:slideViewPr>
  <p:notesTextViewPr>
    <p:cViewPr>
      <p:scale>
        <a:sx n="125" d="100"/>
        <a:sy n="125" d="100"/>
      </p:scale>
      <p:origin x="0" y="-3518"/>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Slide script:</a:t>
            </a:r>
          </a:p>
          <a:p>
            <a:r>
              <a:rPr lang="en-AU" dirty="0"/>
              <a:t>This workshop develops recognition for all </a:t>
            </a:r>
            <a:r>
              <a:rPr lang="en-AU" dirty="0" err="1"/>
              <a:t>Wrenvale</a:t>
            </a:r>
            <a:r>
              <a:rPr lang="en-AU" dirty="0"/>
              <a:t> staff of workplace bullying and how we as a school community can respond. We will discuss supporting your wellbeing and finally discussing </a:t>
            </a:r>
            <a:r>
              <a:rPr lang="en-AU" dirty="0" err="1"/>
              <a:t>Wrenvale’s</a:t>
            </a:r>
            <a:r>
              <a:rPr lang="en-AU" dirty="0"/>
              <a:t> proposed action to reduce bullying. We want to remind you can choose your participation level here today:  you can choose to fully participate, observe only, or not attend.  </a:t>
            </a:r>
          </a:p>
          <a:p>
            <a:r>
              <a:rPr lang="en-AU" dirty="0"/>
              <a:t>There are two of us presenting for your support also- if you need to have a private chat at any time please let us know by leaving the room and not signalling. If you are leaving and don’t want one of us to follow for a chat- please give us the thumbs up as you leave.</a:t>
            </a:r>
          </a:p>
          <a:p>
            <a:endParaRPr lang="en-AU" dirty="0"/>
          </a:p>
          <a:p>
            <a:r>
              <a:rPr lang="en-AU" dirty="0"/>
              <a:t>Note for presenters: Ensure there are two presenters present to enhance safety. If someone discloses current harm, or leaves the room without thumbs up, offer a private conversation outside of the room with one of the presenters who is not currently speaking.</a:t>
            </a:r>
          </a:p>
          <a:p>
            <a:endParaRPr lang="en-AU"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Slide script:</a:t>
            </a:r>
          </a:p>
          <a:p>
            <a:r>
              <a:rPr lang="en-AU" dirty="0"/>
              <a:t>Workplace bullying involves unreasonable behaviour directed towards a worker or group that creates a risk to health and safety. Reasonable management action conducted reasonably is excluded. A single threat or violent act can still require urgent protection and a response. Examples on the slide are illustrative and include (read slide).  As you are all likely aware, student and parent conduct can harm teachers despite teachers’ formal authority in the classroom. </a:t>
            </a:r>
          </a:p>
          <a:p>
            <a:r>
              <a:rPr lang="en-AU" dirty="0"/>
              <a:t>Digital material can remain accessible or be reshared beyond school hours. Cyberbullying can also involve impersonating a teacher online or sharing AI edited images of a teacher.</a:t>
            </a:r>
          </a:p>
          <a:p>
            <a:endParaRPr lang="en-AU" dirty="0"/>
          </a:p>
          <a:p>
            <a:r>
              <a:rPr lang="en-AU" dirty="0"/>
              <a:t>Ask: would anyone like to give other examples of bullying that they can think of?  There are unfortunately many categories. Keep moving, just take contributions.</a:t>
            </a:r>
          </a:p>
          <a:p>
            <a:endParaRPr lang="en-AU" dirty="0"/>
          </a:p>
          <a:p>
            <a:r>
              <a:rPr lang="en-AU" b="1" dirty="0"/>
              <a:t>Sources</a:t>
            </a:r>
          </a:p>
          <a:p>
            <a:r>
              <a:rPr lang="en-AU" dirty="0"/>
              <a:t>Catholic Education – Diocese of Rockhampton. (2025). Staff code of conduct (Version 7, October 2025). https://os-data-2.s3-ap-southeast-2.amazonaws.com/rok-catholic-edu-au/bundle9/Staff%20Code%20of%20Conduct%20Version%207%20October%202025.PDF</a:t>
            </a:r>
          </a:p>
          <a:p>
            <a:endParaRPr lang="en-AU" dirty="0"/>
          </a:p>
          <a:p>
            <a:r>
              <a:rPr lang="en-AU" dirty="0"/>
              <a:t>Varela, J. J., </a:t>
            </a:r>
            <a:r>
              <a:rPr lang="en-AU" dirty="0" err="1"/>
              <a:t>Álamos</a:t>
            </a:r>
            <a:r>
              <a:rPr lang="en-AU" dirty="0"/>
              <a:t>, P., Guzmán, P., </a:t>
            </a:r>
            <a:r>
              <a:rPr lang="en-AU" dirty="0" err="1"/>
              <a:t>Marsollier</a:t>
            </a:r>
            <a:r>
              <a:rPr lang="en-AU" dirty="0"/>
              <a:t>, R., Exposito, C., Romo, F., López, C., &amp; Miranda, R. (2025). Cyberbullying against teachers in Latin America during the pandemic: The negative effects on their levels of well-being through burnout. Journal of School Violence, 24(3), 446–460. https://doi.org/10.1080/15388220.2025.2483270</a:t>
            </a:r>
          </a:p>
          <a:p>
            <a:endParaRPr lang="en-AU" dirty="0"/>
          </a:p>
          <a:p>
            <a:r>
              <a:rPr lang="en-AU" dirty="0"/>
              <a:t>WorkSafe Queensland. (n.d.). Bullying. https://www.worksafe.qld.gov.au/safety-and-prevention/mental-health/Psychosocial-hazards/bullying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Slide script:</a:t>
            </a:r>
          </a:p>
          <a:p>
            <a:r>
              <a:rPr lang="en-AU" dirty="0"/>
              <a:t>Let’s start to think about the size and impact of the issue. These four studies involve different groups and measures, so we cannot combine their findings into one prevalence estimate. They do give us useful information to reflect on as a school.</a:t>
            </a:r>
          </a:p>
          <a:p>
            <a:r>
              <a:rPr lang="en-AU" dirty="0"/>
              <a:t>The Australian early childhood study found that almost one in four participants reported workplace bullying. That figure applies to that sample, rather than all Australian teachers. The other studies show associations with teacher exhaustion, wellbeing and the experiences of colleagues who witness bullying.</a:t>
            </a:r>
          </a:p>
          <a:p>
            <a:r>
              <a:rPr lang="en-AU" dirty="0"/>
              <a:t>Under “Key Impacts”, there are four consequences I want us to keep in mind. Bullying is associated with greater teacher exhaustion. Cyberbullying has also been linked with poorer wellbeing through psychological exhaustion. A separate study found that teachers targeted online reported lower job effectiveness and stronger intentions to leave teaching. These are reported associations. They do not tell us that every teacher will experience these effects, or that intentions necessarily lead to leaving.</a:t>
            </a:r>
          </a:p>
          <a:p>
            <a:endParaRPr lang="en-AU" dirty="0"/>
          </a:p>
          <a:p>
            <a:r>
              <a:rPr lang="en-AU" dirty="0"/>
              <a:t>What stands out to you here? Which findings challenge the idea that bullying is a private problem between just two people?</a:t>
            </a:r>
          </a:p>
          <a:p>
            <a:endParaRPr lang="en-AU" dirty="0"/>
          </a:p>
          <a:p>
            <a:r>
              <a:rPr lang="en-AU" dirty="0"/>
              <a:t>Presenter cue: Allow brief responses. Draw attention to the roles of colleagues, witnesses and leaders in both exposure and support.</a:t>
            </a:r>
          </a:p>
          <a:p>
            <a:endParaRPr lang="en-AU" dirty="0"/>
          </a:p>
          <a:p>
            <a:r>
              <a:rPr lang="en-AU" b="1" dirty="0"/>
              <a:t>Sources</a:t>
            </a:r>
          </a:p>
          <a:p>
            <a:r>
              <a:rPr lang="en-AU" dirty="0" err="1"/>
              <a:t>Kollerová</a:t>
            </a:r>
            <a:r>
              <a:rPr lang="en-AU" dirty="0"/>
              <a:t>, L., Květon, P., </a:t>
            </a:r>
            <a:r>
              <a:rPr lang="en-AU" dirty="0" err="1"/>
              <a:t>Zábrodská</a:t>
            </a:r>
            <a:r>
              <a:rPr lang="en-AU" dirty="0"/>
              <a:t>, K., &amp; </a:t>
            </a:r>
            <a:r>
              <a:rPr lang="en-AU" dirty="0" err="1"/>
              <a:t>Janošová</a:t>
            </a:r>
            <a:r>
              <a:rPr lang="en-AU" dirty="0"/>
              <a:t>, P. (2023). Teacher exhaustion: The effects of disruptive student </a:t>
            </a:r>
            <a:r>
              <a:rPr lang="en-AU" dirty="0" err="1"/>
              <a:t>behaviors</a:t>
            </a:r>
            <a:r>
              <a:rPr lang="en-AU" dirty="0"/>
              <a:t>, victimization by workplace bullying, and social support from colleagues. Social Psychology of Education, 26, 885–902. https://doi.org/10.1007/s11218-023-09779-x</a:t>
            </a:r>
          </a:p>
          <a:p>
            <a:endParaRPr lang="en-AU" dirty="0"/>
          </a:p>
          <a:p>
            <a:r>
              <a:rPr lang="en-AU" dirty="0"/>
              <a:t>McFarland, L., Bull, R., Cumming, T., &amp; Wong, S. (2024). Workplace bullying in early childhood education settings: Prevalence and protective factors. International Journal of Early Childhood, 56, 189–210. https://doi.org/10.1007/s13158-022-00341-y</a:t>
            </a:r>
          </a:p>
          <a:p>
            <a:endParaRPr lang="en-AU" dirty="0"/>
          </a:p>
          <a:p>
            <a:r>
              <a:rPr lang="en-AU" dirty="0"/>
              <a:t>Moon, B., Saw, G., McCluskey, J., &amp; Vasquez, H. (2026). Victimized online: Impact on teachers’ work stress, job inefficacy, and turnover intentions. Journal of School Violence. Advance online publication. https://doi.org/10.1080/15388220.2026.2640132</a:t>
            </a:r>
          </a:p>
          <a:p>
            <a:endParaRPr lang="en-AU" dirty="0"/>
          </a:p>
          <a:p>
            <a:r>
              <a:rPr lang="en-AU" dirty="0"/>
              <a:t>Nielsen, M. B., Einarsen, S. V., Parveen, S., &amp; Rosander, M. (2024). Witnessing workplace bullying: A systematic review and meta-analysis of individual health and well-being outcomes. Aggression and Violent </a:t>
            </a:r>
            <a:r>
              <a:rPr lang="en-AU" dirty="0" err="1"/>
              <a:t>Behavior</a:t>
            </a:r>
            <a:r>
              <a:rPr lang="en-AU" dirty="0"/>
              <a:t>, 75, 101908. https://doi.org/10.1016/j.avb.2023.101908</a:t>
            </a:r>
          </a:p>
          <a:p>
            <a:endParaRPr lang="en-AU" dirty="0"/>
          </a:p>
          <a:p>
            <a:r>
              <a:rPr lang="en-AU" dirty="0"/>
              <a:t>Varela, J. J., </a:t>
            </a:r>
            <a:r>
              <a:rPr lang="en-AU" dirty="0" err="1"/>
              <a:t>Álamos</a:t>
            </a:r>
            <a:r>
              <a:rPr lang="en-AU" dirty="0"/>
              <a:t>, P., Guzmán, P., </a:t>
            </a:r>
            <a:r>
              <a:rPr lang="en-AU" dirty="0" err="1"/>
              <a:t>Marsollier</a:t>
            </a:r>
            <a:r>
              <a:rPr lang="en-AU" dirty="0"/>
              <a:t>, R., Exposito, C., Romo, F., López, C., &amp; Miranda, R. (2025). Cyberbullying against teachers in Latin America during the pandemic: The negative effects on their levels of well-being through burnout. Journal of School Violence, 24(3), 446–460. https://doi.org/10.1080/15388220.2025.2483270</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Slide script:</a:t>
            </a:r>
          </a:p>
          <a:p>
            <a:r>
              <a:rPr lang="en-AU" dirty="0"/>
              <a:t>Have you ever found that a difficult interaction stays with you, making it harder to concentrate on the next task? Stress can affect attention, working memory and how flexibly we respond. Arnsten’s research helps explain why demanding or uncontrollable stress can make thinking harder. People’s responses vary, and this diagram is a simplified teaching example.</a:t>
            </a:r>
          </a:p>
          <a:p>
            <a:r>
              <a:rPr lang="en-AU" dirty="0"/>
              <a:t>For a teacher facing repeated humiliation or threats, that might look like checking an ordinary email again and again, struggling to organise a response, or pulling back from contact. Those examples do not establish a diagnosis. They help us consider what support might be useful.</a:t>
            </a:r>
          </a:p>
          <a:p>
            <a:r>
              <a:rPr lang="en-AU" dirty="0"/>
              <a:t>Bandura’s work on self-efficacy also reminds us that manageable successes and credible feedback can help rebuild confidence. That support needs to sit alongside action to make working conditions safer.</a:t>
            </a:r>
          </a:p>
          <a:p>
            <a:r>
              <a:rPr lang="en-AU" dirty="0"/>
              <a:t>It would be really helpful for all staff to think about their stress response and what would help you if you had a bullying experience.  There is no need to share, just take some time now to think about your own supports and how to make sure</a:t>
            </a:r>
          </a:p>
          <a:p>
            <a:r>
              <a:rPr lang="en-AU" b="1" dirty="0"/>
              <a:t>Sources</a:t>
            </a:r>
          </a:p>
          <a:p>
            <a:r>
              <a:rPr lang="en-AU" dirty="0"/>
              <a:t>Arnsten, A. F. T. (2009). Stress signalling pathways that impair prefrontal cortex structure and function. Nature Reviews Neuroscience, 10, 410–422. https://doi.org/10.1038/nrn2648</a:t>
            </a:r>
          </a:p>
          <a:p>
            <a:endParaRPr lang="en-AU" dirty="0"/>
          </a:p>
          <a:p>
            <a:r>
              <a:rPr lang="en-AU" dirty="0"/>
              <a:t>Bandura, A. (1977a). Self-efficacy: Toward a unifying theory of </a:t>
            </a:r>
            <a:r>
              <a:rPr lang="en-AU" dirty="0" err="1"/>
              <a:t>behavioral</a:t>
            </a:r>
            <a:r>
              <a:rPr lang="en-AU" dirty="0"/>
              <a:t> change. Psychological Review, 84(2), 191–215. https://doi.org/10.1037/0033-295X.84.2.191</a:t>
            </a:r>
          </a:p>
          <a:p>
            <a:endParaRPr lang="en-AU" dirty="0"/>
          </a:p>
          <a:p>
            <a:r>
              <a:rPr lang="en-AU" dirty="0"/>
              <a:t>WorkSafe Queensland. (n.d.). Bullying. https://www.worksafe.qld.gov.au/safety-and-prevention/mental-health/Psychosocial-hazards/bullying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Slide script:</a:t>
            </a:r>
          </a:p>
          <a:p>
            <a:r>
              <a:rPr lang="en-AU" dirty="0"/>
              <a:t>You may recognise some of these behaviours across different settings: intimidation, humiliation, isolation, or attempts to control someone’s choices. Comparing the behaviours to intimate partner or family violence can help us understand why speaking up may feel difficult.</a:t>
            </a:r>
          </a:p>
          <a:p>
            <a:r>
              <a:rPr lang="en-AU" dirty="0"/>
              <a:t>We do need to be careful with this comparison. Workplace bullying and intimate partner or family violence involve different relationships, power arrangements and safety risks. Coercive control can involve a continuing pattern that restricts someone’s autonomy, including financial dependence or surveillance. We should not assume that every workplace conflict fits that pattern.</a:t>
            </a:r>
          </a:p>
          <a:p>
            <a:r>
              <a:rPr lang="en-AU" dirty="0"/>
              <a:t>For a teacher dealing with harm at home and at school, there may be fewer places to feel safe or recover. Wathen and colleagues’ Canadian survey shows that domestic violence can affect work and colleagues. It helps us understand the work–home connection, while leaving room for each person’s circumstances.</a:t>
            </a:r>
          </a:p>
          <a:p>
            <a:r>
              <a:rPr lang="en-AU" dirty="0"/>
              <a:t>What could our school do to make seeking help safer? We might agree on a safe way to contact the person, offer a private referral and explain who needs to know what. A teacher should not have to disclose family violence to receive protection from harmful behaviour at work.</a:t>
            </a:r>
          </a:p>
          <a:p>
            <a:endParaRPr lang="en-AU" dirty="0"/>
          </a:p>
          <a:p>
            <a:r>
              <a:rPr lang="en-AU" dirty="0"/>
              <a:t>Presenter cue: Allow around five-seven minutes. Keep discussion general and avoid inviting personal disclosures in the group. Remember to </a:t>
            </a:r>
            <a:r>
              <a:rPr lang="en-AU" dirty="0" err="1"/>
              <a:t>reprompt</a:t>
            </a:r>
            <a:r>
              <a:rPr lang="en-AU" dirty="0"/>
              <a:t> about ways to leave the room if needed- this slide may be confronting.</a:t>
            </a:r>
          </a:p>
          <a:p>
            <a:endParaRPr lang="en-AU" dirty="0"/>
          </a:p>
          <a:p>
            <a:r>
              <a:rPr lang="en-AU" b="1" dirty="0"/>
              <a:t>Sources</a:t>
            </a:r>
          </a:p>
          <a:p>
            <a:r>
              <a:rPr lang="en-AU" dirty="0"/>
              <a:t>1800RESPECT. (n.d.). Coercive control. https://1800respect.org.au/coercive-control</a:t>
            </a:r>
          </a:p>
          <a:p>
            <a:endParaRPr lang="en-AU" dirty="0"/>
          </a:p>
          <a:p>
            <a:r>
              <a:rPr lang="en-AU" dirty="0"/>
              <a:t>Catholic Education – Diocese of Rockhampton. (2025). Staff code of conduct (Version 7, October 2025). https://os-data-2.s3-ap-southeast-2.amazonaws.com/rok-catholic-edu-au/bundle9/Staff%20Code%20of%20Conduct%20Version%207%20October%202025.PDF</a:t>
            </a:r>
          </a:p>
          <a:p>
            <a:endParaRPr lang="en-AU" dirty="0"/>
          </a:p>
          <a:p>
            <a:r>
              <a:rPr lang="en-AU" dirty="0"/>
              <a:t>Wathen, C. N., MacGregor, J. C. D., &amp; MacQuarrie, B. J. (2015). The impact of domestic violence in the workplace: Results from a pan-Canadian survey. Journal of Occupational and Environmental Medicine, 57(7), e65–e71. https://pmc.ncbi.nlm.nih.gov/articles/PMC4676385/</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Slide script:</a:t>
            </a:r>
          </a:p>
          <a:p>
            <a:r>
              <a:rPr lang="en-AU" dirty="0"/>
              <a:t>PROSPER gives us seven areas to consider: Positivity, Relationships, Outcomes, Strengths, Purpose, Engagement and Resilience. Let’s think about what these could mean in our working lives.</a:t>
            </a:r>
          </a:p>
          <a:p>
            <a:r>
              <a:rPr lang="en-AU" dirty="0"/>
              <a:t>Relationships might mean knowing that someone will support you at a difficult meeting. Outcomes and Strengths could mean achievable goals and feedback that recognises what you do well. Purpose and Engagement involve having a meaningful voice in our school. Positivity needs room for honest conversations about distress, and Resilience needs opportunities for recovery alongside safer working conditions.</a:t>
            </a:r>
          </a:p>
          <a:p>
            <a:r>
              <a:rPr lang="en-AU" dirty="0"/>
              <a:t>The framework helps organise our thinking, but the evidence has limits. Its original study explored educators’ views of usefulness and some benefits have been reported but not directly for teacher bullying reduction.  We still think it will be a helpful starting point.</a:t>
            </a:r>
          </a:p>
          <a:p>
            <a:endParaRPr lang="en-AU" dirty="0"/>
          </a:p>
          <a:p>
            <a:r>
              <a:rPr lang="en-AU" dirty="0"/>
              <a:t>Let’s try a fictional example. Jordan receives repeated hostile parent messages and is asked to attend a meeting alone. With the person next to you, spend two minutes identifying the PROSPER areas under pressure. Then spend two minutes deciding what the school could change to protect Jordan.</a:t>
            </a:r>
          </a:p>
          <a:p>
            <a:endParaRPr lang="en-AU" dirty="0"/>
          </a:p>
          <a:p>
            <a:r>
              <a:rPr lang="en-AU" dirty="0"/>
              <a:t>Presenter cue: Allow a further two minutes to share ideas. Possible actions include a support person at the meeting, a managed contact channel and a named person to follow up. The diagram is a teacher-focused adaptation of Noble and McGrath’s framework.</a:t>
            </a:r>
          </a:p>
          <a:p>
            <a:endParaRPr lang="en-AU" dirty="0"/>
          </a:p>
          <a:p>
            <a:r>
              <a:rPr lang="en-AU" b="1" dirty="0"/>
              <a:t>Sources</a:t>
            </a:r>
          </a:p>
          <a:p>
            <a:r>
              <a:rPr lang="en-AU" dirty="0"/>
              <a:t>Datu, J. A. D., Lee, A. S. Y., Fung, W. K., Cheung, R. Y. M., &amp; Chung, K. K. H. (2022). Prospering in the midst of the COVID-19 pandemic: The effects of PROSPER-based intervention on psychological outcomes among preschool teachers. Journal of School Psychology, 94, 66–82. https://pmc.ncbi.nlm.nih.gov/articles/PMC9376344/</a:t>
            </a:r>
          </a:p>
          <a:p>
            <a:endParaRPr lang="en-AU" dirty="0"/>
          </a:p>
          <a:p>
            <a:r>
              <a:rPr lang="en-AU" dirty="0"/>
              <a:t>Noble, T., &amp; McGrath, H. (2015). PROSPER: A new framework for positive education. Psychology of Well-Being, 5, 2. https://doi.org/10.1186/s13612-015-0030-2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Slide script:</a:t>
            </a:r>
          </a:p>
          <a:p>
            <a:r>
              <a:rPr lang="en-AU" dirty="0"/>
              <a:t>Maslow gives us another way to think about this. Safety, belonging and professional esteem can all be affected at the same time. You might still care deeply about teaching and feel proud of your work while also feeling unsafe. We do not need to move through a fixed sequence before we deserve support.</a:t>
            </a:r>
          </a:p>
          <a:p>
            <a:r>
              <a:rPr lang="en-AU" dirty="0"/>
              <a:t>Bowen’s Family Systems Theory draws our attention to connections between people. One idea is the triangle: tension between two people draws in someone else. Applied carefully to a workplace, it can help us notice taking sides, gossip or exclusion. Schools have their own formal responsibilities, and this lens must never shift responsibility for bullying onto the person being targeted.</a:t>
            </a:r>
          </a:p>
          <a:p>
            <a:r>
              <a:rPr lang="en-AU" dirty="0"/>
              <a:t>Look at the two possible responses in the diagram. What might colleagues learn if a concern leads to gossip and reduced access? What might they learn if it leads to support and a fair response?</a:t>
            </a:r>
          </a:p>
          <a:p>
            <a:endParaRPr lang="en-AU" dirty="0"/>
          </a:p>
          <a:p>
            <a:r>
              <a:rPr lang="en-AU" dirty="0"/>
              <a:t>Here is our fictional example: Sam reports repeated insults and then stops receiving planning materials. In small groups, identify one action that changes the pattern without requiring Sam to confront the colleague alone.</a:t>
            </a:r>
          </a:p>
          <a:p>
            <a:endParaRPr lang="en-AU" dirty="0"/>
          </a:p>
          <a:p>
            <a:r>
              <a:rPr lang="en-AU" dirty="0"/>
              <a:t>Presenter cue: Allow around seven minutes overall. Draw out shared access to materials, private support and an impartial response to the conduct. The diagram illustrates possible responses rather than predicting what any individual will do.</a:t>
            </a:r>
          </a:p>
          <a:p>
            <a:endParaRPr lang="en-AU" dirty="0"/>
          </a:p>
          <a:p>
            <a:r>
              <a:rPr lang="en-AU" b="1" dirty="0"/>
              <a:t>Sources</a:t>
            </a:r>
          </a:p>
          <a:p>
            <a:r>
              <a:rPr lang="en-AU" dirty="0"/>
              <a:t>Kott, K. (2023). Two theorists on work systems: Murray Bowen and Barry Oshry. Systems, 11(3), 138. https://doi.org/10.3390/systems11030138</a:t>
            </a:r>
          </a:p>
          <a:p>
            <a:endParaRPr lang="en-AU" dirty="0"/>
          </a:p>
          <a:p>
            <a:r>
              <a:rPr lang="en-AU" dirty="0"/>
              <a:t>Maslow, A. H. (1943). A theory of human motivation. Psychological Review, 50(4), 370–396. https://doi.org/10.1037/h0054346</a:t>
            </a:r>
          </a:p>
          <a:p>
            <a:endParaRPr lang="en-AU" dirty="0"/>
          </a:p>
          <a:p>
            <a:r>
              <a:rPr lang="en-AU" dirty="0"/>
              <a:t>Nielsen, M. B., Einarsen, S. V., Parveen, S., &amp; Rosander, M. (2024). Witnessing workplace bullying: A systematic review and meta-analysis of individual health and well-being outcomes. Aggression and Violent </a:t>
            </a:r>
            <a:r>
              <a:rPr lang="en-AU" dirty="0" err="1"/>
              <a:t>Behavior</a:t>
            </a:r>
            <a:r>
              <a:rPr lang="en-AU" dirty="0"/>
              <a:t>, 75, 101908. https://doi.org/10.1016/j.avb.2023.101908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Slide script:</a:t>
            </a:r>
          </a:p>
          <a:p>
            <a:r>
              <a:rPr lang="en-AU" dirty="0"/>
              <a:t>These are three ideas for ongoing professional learning that supports your teaching practice and wellbeing. We could build them into protected team time, rather than adding another expectation outside working hours.</a:t>
            </a:r>
          </a:p>
          <a:p>
            <a:r>
              <a:rPr lang="en-AU" dirty="0"/>
              <a:t>First is a strengths-to-practice workshop. In a small team, choose a routine teaching challenge, such as making lesson instructions clearer or supporting participation in a group task. Each person contributes one area of expertise or an approach that has helped them. Use those strengths to co-design one achievable change, agree who will trial it and review it together in two weeks. Bring a simple example of what happened so the discussion stays useful. This applies PROSPER’s Strengths, Outcomes and Engagement elements through meaningful professional contribution and achievable progress. It is a proposed application, rather than an activity directly tested by the original PROSPER study. Allow around 20 minutes initially and a short follow-up.</a:t>
            </a:r>
          </a:p>
          <a:p>
            <a:r>
              <a:rPr lang="en-AU" dirty="0"/>
              <a:t>Second is voluntary peer observation and supportive feedback. Agree on a specific teaching skill that the learning teacher wants to develop. An experienced colleague demonstrates it during a short classroom visit or a demonstration within team learning time. The teacher observes what the colleague does, discusses the reasoning behind it and adapts the strategy to their own class. After trying it, the pair meets again to reflect on what worked and what needs adjusting. This uses modelling and observation from Bandura’s Social Learning Theory and AITSL’s guidance on collaborative professional learning. Keep the purpose developmental, agree feedback boundaries beforehand and arrange cover or protected time. It should not become an unexpected appraisal or a way of monitoring a teacher who has reported bullying.</a:t>
            </a:r>
          </a:p>
          <a:p>
            <a:r>
              <a:rPr lang="en-AU" dirty="0"/>
              <a:t>Third is a face-to-face Wheel of Wellbeing partner check-in. Use the six areas of Body, Mind, Spirit, People, Place and Planet as prompts, rather than a test or a required disclosure. Take a quiet minute to consider them, then choose what you feel comfortable discussing with your partner. Ask: “How am I going at the moment?”, “Which area needs more attention?” and “What small step or practical support would help?” Each partner listens, reflects back what they have heard and asks what support would be welcome. Agree when to check in again. Allow around ten minutes, with equal time for each person. Someone may prefer to reflect privately or use a general example.</a:t>
            </a:r>
          </a:p>
          <a:p>
            <a:r>
              <a:rPr lang="en-AU" dirty="0"/>
              <a:t>The Wheel can help open up a conversation about wellbeing, but we should be realistic about the evidence. Spain and colleagues’ Australian study explored the experiences of nine program participants in a focus group. It does not establish that this particular paired exercise improves teacher wellbeing or prevents bullying. These questions are an adaptation for our school.</a:t>
            </a:r>
          </a:p>
          <a:p>
            <a:r>
              <a:rPr lang="en-AU" dirty="0"/>
              <a:t>Together, these activities aim to create opportunities for shared expertise, achievable professional growth and supportive connection. Leadership still needs to address harmful conduct and unsafe work arrangements.</a:t>
            </a:r>
          </a:p>
          <a:p>
            <a:r>
              <a:rPr lang="en-AU" dirty="0"/>
              <a:t>Presenter cue: These replace the earlier presentation-based scenarios. The framework connections belong in these notes rather than as labels on the slide. Review whether the activities are useful and adjust them with staff input.</a:t>
            </a:r>
          </a:p>
          <a:p>
            <a:endParaRPr lang="en-AU" dirty="0"/>
          </a:p>
          <a:p>
            <a:r>
              <a:rPr lang="en-AU" b="1" dirty="0"/>
              <a:t>Sources</a:t>
            </a:r>
          </a:p>
          <a:p>
            <a:r>
              <a:rPr lang="en-AU" dirty="0"/>
              <a:t>Australian Institute for Teaching and School Leadership. (n.d.). High-quality professional learning cycle. https://www.aitsl.edu.au/resources/highquality-professional-learning-cycle</a:t>
            </a:r>
          </a:p>
          <a:p>
            <a:endParaRPr lang="en-AU" dirty="0"/>
          </a:p>
          <a:p>
            <a:r>
              <a:rPr lang="en-AU" dirty="0"/>
              <a:t>Bandura, A. (1977b). Social learning theory. Prentice Hall. https://www.ncbi.nlm.nih.gov/nlmcatalog/101562611</a:t>
            </a:r>
          </a:p>
          <a:p>
            <a:endParaRPr lang="en-AU" dirty="0"/>
          </a:p>
          <a:p>
            <a:r>
              <a:rPr lang="en-AU" dirty="0"/>
              <a:t>Noble, T., &amp; McGrath, H. (2015). PROSPER: A new framework for positive education. Psychology of Well-Being, 5, 2. https://doi.org/10.1186/s13612-015-0030-2</a:t>
            </a:r>
          </a:p>
          <a:p>
            <a:endParaRPr lang="en-AU" dirty="0"/>
          </a:p>
          <a:p>
            <a:r>
              <a:rPr lang="en-AU" dirty="0"/>
              <a:t>South Kent Mind (n.d.) Wheel of </a:t>
            </a:r>
            <a:r>
              <a:rPr lang="en-AU"/>
              <a:t>Wellbeing image</a:t>
            </a:r>
          </a:p>
          <a:p>
            <a:endParaRPr lang="en-AU" dirty="0"/>
          </a:p>
          <a:p>
            <a:r>
              <a:rPr lang="en-AU" dirty="0"/>
              <a:t>Spain, D., Stewart, V., Betts, H., &amp; Wheeler, A. J. (2021). Wheel of Wellbeing (WoW) health promotion program: Australian participants report on their experiences and impacts. BMC Public Health, 21, 2037. https://doi.org/10.1186/s12889-021-12076-x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Slide script:</a:t>
            </a:r>
          </a:p>
          <a:p>
            <a:r>
              <a:rPr lang="en-AU" dirty="0"/>
              <a:t>What would make our reporting process easier to use when someone is already feeling distressed? We have three proposed immediate actions.</a:t>
            </a:r>
          </a:p>
          <a:p>
            <a:r>
              <a:rPr lang="en-AU" dirty="0"/>
              <a:t>First, we need clear access. F01 explains the process, while F02 helps staff record concerns. Staff also need to know who they can approach if the concern involves their immediate leader. The CEDR Code already allows escalation beyond that person. Our proposal makes the pathway easier to find and follow.</a:t>
            </a:r>
          </a:p>
          <a:p>
            <a:r>
              <a:rPr lang="en-AU" dirty="0"/>
              <a:t>Second, someone needs to assess urgent risks promptly and agree on suitable temporary protections. That could include supported meetings or changes to contact arrangements, depending on the situation. A support person can assist, while the authorised handler assesses the concern fairly.</a:t>
            </a:r>
          </a:p>
          <a:p>
            <a:endParaRPr lang="en-AU" dirty="0"/>
          </a:p>
          <a:p>
            <a:r>
              <a:rPr lang="en-AU" dirty="0"/>
              <a:t>Third, we need reliable communication. F01 proposes acknowledgement within one working day, an explanation of next steps within two, and an initial assessment of non-urgent risks within three. A named handler would give updates at least every five working days and explain the next contact date. These are proposed </a:t>
            </a:r>
            <a:r>
              <a:rPr lang="en-AU" dirty="0" err="1"/>
              <a:t>Wrenvale</a:t>
            </a:r>
            <a:r>
              <a:rPr lang="en-AU" dirty="0"/>
              <a:t> standards requiring appropriate approval.</a:t>
            </a:r>
          </a:p>
          <a:p>
            <a:endParaRPr lang="en-AU" dirty="0"/>
          </a:p>
          <a:p>
            <a:r>
              <a:rPr lang="en-AU" dirty="0"/>
              <a:t>Turn to the person next to you.  Let’s discuss and briefly think through a response if your colleague lets you know about an experience they have had : “Thank you for telling me. What would help you feel safer today? Would you like support contacting the appropriate person?” We can listen and explain the next step without promising secrecy or a particular finding.</a:t>
            </a:r>
          </a:p>
          <a:p>
            <a:endParaRPr lang="en-AU" dirty="0"/>
          </a:p>
          <a:p>
            <a:r>
              <a:rPr lang="en-AU" dirty="0"/>
              <a:t>Presenter cue: Allow around seven minutes. Ask pairs to rehearse briefly as to what words sound natural for them, then identify who would own the next action. Ask for a few groups to provide a summary, especially if it relates to updating the </a:t>
            </a:r>
            <a:r>
              <a:rPr lang="en-AU" dirty="0" err="1"/>
              <a:t>Wrenvale</a:t>
            </a:r>
            <a:r>
              <a:rPr lang="en-AU" dirty="0"/>
              <a:t> process, or what might help staff when they disclose.</a:t>
            </a:r>
          </a:p>
          <a:p>
            <a:endParaRPr lang="en-AU" dirty="0"/>
          </a:p>
          <a:p>
            <a:r>
              <a:rPr lang="en-AU" b="1" dirty="0"/>
              <a:t>Sources</a:t>
            </a:r>
          </a:p>
          <a:p>
            <a:r>
              <a:rPr lang="en-AU" dirty="0"/>
              <a:t>Catholic Education – Diocese of Rockhampton. (2025). Staff code of conduct (Version 7, October 2025). https://os-data-2.s3-ap-southeast-2.amazonaws.com/rok-catholic-edu-au/bundle9/Staff%20Code%20of%20Conduct%20Version%207%20October%202025.PDF</a:t>
            </a:r>
          </a:p>
          <a:p>
            <a:endParaRPr lang="en-AU" dirty="0"/>
          </a:p>
          <a:p>
            <a:r>
              <a:rPr lang="en-AU" dirty="0"/>
              <a:t>WorkSafe Queensland. (n.d.). Bullying. https://www.worksafe.qld.gov.au/safety-and-prevention/mental-health/Psychosocial-hazards/bullying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Slide script:</a:t>
            </a:r>
          </a:p>
          <a:p>
            <a:r>
              <a:rPr lang="en-AU" dirty="0"/>
              <a:t>We have talked about how PROSPER can help us think about teacher wellbeing. Our proposed </a:t>
            </a:r>
            <a:r>
              <a:rPr lang="en-AU" dirty="0" err="1"/>
              <a:t>Wrenvale</a:t>
            </a:r>
            <a:r>
              <a:rPr lang="en-AU" dirty="0"/>
              <a:t> adaptation adds an E for Evaluation. We would keep the seven original dimensions and build a review loop around the school’s actions.</a:t>
            </a:r>
          </a:p>
          <a:p>
            <a:r>
              <a:rPr lang="en-AU" dirty="0"/>
              <a:t>What would that look like if our priority is reducing bullying? For Relationships and Resilience, we could address exclusion, provide support at difficult meetings and agree safer contact arrangements. Recovery is easier to support when the harmful behaviour is also being addressed. </a:t>
            </a:r>
            <a:r>
              <a:rPr lang="en-AU" dirty="0" err="1"/>
              <a:t>Kollerová</a:t>
            </a:r>
            <a:r>
              <a:rPr lang="en-AU" dirty="0"/>
              <a:t> and colleagues found that bullying was associated with greater exhaustion, while leadership support was associated with less exhaustion.</a:t>
            </a:r>
          </a:p>
          <a:p>
            <a:r>
              <a:rPr lang="en-AU" dirty="0"/>
              <a:t>For Strengths and Outcomes, we could restore access to shared resources, recognise teachers’ expertise and make feedback constructive and fair. For Positivity, Purpose and Engagement, we need space for honest concerns and staff involvement in decisions. A positive culture should make it easier to raise harm, rather than creating pressure to appear happy or keep the peace. These are proposed applications of PROSPER, rather than actions proven effective by the original framework study.</a:t>
            </a:r>
          </a:p>
          <a:p>
            <a:r>
              <a:rPr lang="en-AU" dirty="0"/>
              <a:t>The E asks us to check what changes in practice. Before making changes, we could gather confidential feedback about safety, exclusion and confidence in reporting. We would then introduce the agreed actions and review whether harmful behaviour is continuing, whether responses are timely and whether staff feel supported. A named leader would be responsible for the actions, with a review date each term and earlier follow-up where risks continue.</a:t>
            </a:r>
          </a:p>
          <a:p>
            <a:endParaRPr lang="en-AU" dirty="0"/>
          </a:p>
          <a:p>
            <a:r>
              <a:rPr lang="en-AU" dirty="0"/>
              <a:t>If there is a perceived change we will need to ask why and evaluate. Has the behaviour reduced, or do people feel less able to report it? We need staff experiences alongside the numbers. Skivington’s evaluation guidance supports involving stakeholders, considering the setting and refining actions. </a:t>
            </a:r>
            <a:r>
              <a:rPr lang="en-AU" dirty="0" err="1"/>
              <a:t>Amoadu’s</a:t>
            </a:r>
            <a:r>
              <a:rPr lang="en-AU" dirty="0"/>
              <a:t> review also supports visible management attention to psychological health and prevention of mistreatment, although it covers workplaces beyond schools.</a:t>
            </a:r>
          </a:p>
          <a:p>
            <a:endParaRPr lang="en-AU" dirty="0"/>
          </a:p>
          <a:p>
            <a:r>
              <a:rPr lang="en-AU" dirty="0"/>
              <a:t>Ask: Which of these changes would make the biggest practical difference here, and what would tell us that it was helping?</a:t>
            </a:r>
          </a:p>
          <a:p>
            <a:endParaRPr lang="en-AU" dirty="0"/>
          </a:p>
          <a:p>
            <a:r>
              <a:rPr lang="en-AU" dirty="0"/>
              <a:t>Presenter cue: Allow around four minutes, including brief responses. This E is a proposed local addition.</a:t>
            </a:r>
          </a:p>
          <a:p>
            <a:endParaRPr lang="en-AU" dirty="0"/>
          </a:p>
          <a:p>
            <a:r>
              <a:rPr lang="en-AU" b="1" dirty="0"/>
              <a:t>Sources</a:t>
            </a:r>
          </a:p>
          <a:p>
            <a:r>
              <a:rPr lang="en-AU" dirty="0" err="1"/>
              <a:t>Amoadu</a:t>
            </a:r>
            <a:r>
              <a:rPr lang="en-AU" dirty="0"/>
              <a:t>, M., Ansah, E. W., &amp; Sarfo, J. O. (2024). Preventing workplace mistreatment and improving workers’ mental health: A scoping review of the impact of psychosocial safety climate. BMC Psychology, 12, 195. https://doi.org/10.1186/s40359-024-01675-z</a:t>
            </a:r>
          </a:p>
          <a:p>
            <a:endParaRPr lang="en-AU" dirty="0"/>
          </a:p>
          <a:p>
            <a:r>
              <a:rPr lang="en-AU" dirty="0" err="1"/>
              <a:t>Kollerová</a:t>
            </a:r>
            <a:r>
              <a:rPr lang="en-AU" dirty="0"/>
              <a:t>, L., Květon, P., </a:t>
            </a:r>
            <a:r>
              <a:rPr lang="en-AU" dirty="0" err="1"/>
              <a:t>Zábrodská</a:t>
            </a:r>
            <a:r>
              <a:rPr lang="en-AU" dirty="0"/>
              <a:t>, K., &amp; </a:t>
            </a:r>
            <a:r>
              <a:rPr lang="en-AU" dirty="0" err="1"/>
              <a:t>Janošová</a:t>
            </a:r>
            <a:r>
              <a:rPr lang="en-AU" dirty="0"/>
              <a:t>, P. (2023). Teacher exhaustion: The effects of disruptive student </a:t>
            </a:r>
            <a:r>
              <a:rPr lang="en-AU" dirty="0" err="1"/>
              <a:t>behaviors</a:t>
            </a:r>
            <a:r>
              <a:rPr lang="en-AU" dirty="0"/>
              <a:t>, victimization by workplace bullying, and social support from colleagues. Social Psychology of Education, 26, 885–902. https://doi.org/10.1007/s11218-023-09779-x</a:t>
            </a:r>
          </a:p>
          <a:p>
            <a:endParaRPr lang="en-AU" dirty="0"/>
          </a:p>
          <a:p>
            <a:r>
              <a:rPr lang="en-AU" dirty="0"/>
              <a:t>Noble, T., &amp; McGrath, H. (2015). PROSPER: A new framework for positive education. Psychology of Well-Being, 5, 2. https://doi.org/10.1186/s13612-015-0030-2</a:t>
            </a:r>
          </a:p>
          <a:p>
            <a:endParaRPr lang="en-AU" dirty="0"/>
          </a:p>
          <a:p>
            <a:r>
              <a:rPr lang="en-AU" dirty="0"/>
              <a:t>Skivington, K., Matthews, L., Simpson, S. A., Craig, P., Baird, J., </a:t>
            </a:r>
            <a:r>
              <a:rPr lang="en-AU" dirty="0" err="1"/>
              <a:t>Blazeby</a:t>
            </a:r>
            <a:r>
              <a:rPr lang="en-AU" dirty="0"/>
              <a:t>, J. M., Boyd, K. A., Craig, N., French, D. P., McIntosh, E., Petticrew, M., Rycroft-Malone, J., White, M., &amp; Moore, L. (2021). A new framework for developing and evaluating complex interventions: Update of Medical Research Council guidance. BMJ, 374, n2061. https://doi.org/10.1136/bmj.n2061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Slide script:</a:t>
            </a:r>
          </a:p>
          <a:p>
            <a:r>
              <a:rPr lang="en-AU"/>
              <a:t>We have the framework and proposed reporting pathway. The next question is how we make them work consistently in everyday school life.</a:t>
            </a:r>
          </a:p>
          <a:p>
            <a:r>
              <a:rPr lang="en-AU"/>
              <a:t>Our first step this term would be for leadership and HR to confirm who does what, what time and resources are available, and how staff can access an impartial alternative contact. We could test the pathway with a fictional case and use staff feedback to identify confusing steps before relying on it in a real situation. These actions and dates are proposals that need appropriate employer review and approval.</a:t>
            </a:r>
          </a:p>
          <a:p>
            <a:r>
              <a:rPr lang="en-AU"/>
              <a:t>Professional learning should continue beyond today. Short, protected sessions each term could revisit recognising harmful conduct, responding to disclosures and practising the reporting process. New staff would receive an induction, and leaders would need preparation in fair responses, interim protections and reliable communication. We would check whether staff can apply what they learn, rather than simply recording attendance.</a:t>
            </a:r>
          </a:p>
          <a:p>
            <a:r>
              <a:rPr lang="en-AU"/>
              <a:t>How would we know the plan is helping? We could begin with confidential staff feedback and compare it with later feedback on safety, repeated harmful behaviour and confidence in getting a fair response. Process information could show whether acknowledgements, updates and follow-up checks occur when expected. We would also ask whether the protections actually help the person affected. Success would involve less continuing harm and more reliable support, interpreted alongside staff experiences.</a:t>
            </a:r>
          </a:p>
          <a:p>
            <a:r>
              <a:rPr lang="en-AU"/>
              <a:t>The evaluation lead would bring de-identified findings to a termly review with staff representatives. Leadership would explain what is changing, who is responsible and when it will be checked again. Urgent concerns would still need prompt attention between reviews. Skivington’s guidance supports this attention to context, stakeholders and refinement, while Amoadu’s review supports visible management commitment to psychological health. These sources inform our proposal; they do not establish that this particular timetable or training package will prevent bullying.</a:t>
            </a:r>
          </a:p>
          <a:p>
            <a:r>
              <a:rPr lang="en-AU"/>
              <a:t>The key message for Wrenvale is that valuing wellbeing has to show up in our actions and follow-through. Staff should be able to see how their feedback leads to safer work.</a:t>
            </a:r>
          </a:p>
          <a:p>
            <a:r>
              <a:rPr lang="en-AU"/>
              <a:t>Presenter cue: Allow around four minutes. Invite one suggestion for making the plan practical within existing school routines. Keep individual complaints outside the group discussion.</a:t>
            </a:r>
          </a:p>
          <a:p>
            <a:endParaRPr lang="en-AU"/>
          </a:p>
          <a:p>
            <a:r>
              <a:rPr lang="en-AU" b="1"/>
              <a:t>Sources</a:t>
            </a:r>
          </a:p>
          <a:p>
            <a:r>
              <a:rPr lang="en-AU"/>
              <a:t>Amoadu, M., Ansah, E. W., &amp; Sarfo, J. O. (2024). Preventing workplace mistreatment and improving workers’ mental health: A scoping review of the impact of psychosocial safety climate. BMC Psychology, 12, 195. https://doi.org/10.1186/s40359-024-01675-z</a:t>
            </a:r>
          </a:p>
          <a:p>
            <a:endParaRPr lang="en-AU"/>
          </a:p>
          <a:p>
            <a:r>
              <a:rPr lang="en-AU"/>
              <a:t>Skivington, K., Matthews, L., Simpson, S. A., Craig, P., Baird, J., Blazeby, J. M., Boyd, K. A., Craig, N., French, D. P., McIntosh, E., Petticrew, M., Rycroft-Malone, J., White, M., &amp; Moore, L. (2021). A new framework for developing and evaluating complex interventions: Update of Medical Research Council guidance. BMJ, 374, n2061. https://doi.org/10.1136/bmj.n2061</a:t>
            </a:r>
          </a:p>
          <a:p>
            <a:endParaRPr lang="en-AU"/>
          </a:p>
          <a:p>
            <a:r>
              <a:rPr lang="en-AU"/>
              <a:t>WorkSafe Queensland. (n.d.). Bullying. https://www.worksafe.qld.gov.au/safety-and-prevention/mental-health/Psychosocial-hazards/bullying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Slide script:</a:t>
            </a:r>
          </a:p>
          <a:p>
            <a:r>
              <a:rPr lang="en-AU" dirty="0"/>
              <a:t>Before we finish, let’s think about what might be useful for you individually. Your wellbeing is highly valued at </a:t>
            </a:r>
            <a:r>
              <a:rPr lang="en-AU" dirty="0" err="1"/>
              <a:t>Wrenvale</a:t>
            </a:r>
            <a:r>
              <a:rPr lang="en-AU" dirty="0"/>
              <a:t>. You deserve to feel safe, supported and heard. Although we are identifying bullying as a whole school concern, your individual wellbeing is what we are hoping to help you protect.</a:t>
            </a:r>
          </a:p>
          <a:p>
            <a:r>
              <a:rPr lang="en-AU" dirty="0"/>
              <a:t>If anything today has worried you or brought up something personal, you are welcome to speak privately with one of us. You could also approach a trusted colleague or seek counselling or independent support. You can choose how much you share. A colleague can help you find the appropriate support or reporting contact, rather than being expected to investigate or resolve the concern.</a:t>
            </a:r>
          </a:p>
          <a:p>
            <a:endParaRPr lang="en-AU" dirty="0"/>
          </a:p>
          <a:p>
            <a:r>
              <a:rPr lang="en-AU" dirty="0"/>
              <a:t>Take a few minutes to become familiar with the definitions and with F01 and F02 on the website and available on the </a:t>
            </a:r>
            <a:r>
              <a:rPr lang="en-AU" dirty="0" err="1"/>
              <a:t>Wrenvale</a:t>
            </a:r>
            <a:r>
              <a:rPr lang="en-AU" dirty="0"/>
              <a:t> intranet. Knowing the pathway beforehand can make it easier to find the right contact if something happens. You can ask for a private conversation before deciding whether to complete a form. If you choose to record a concern, focus on what happened and use the private process described in the guidance.</a:t>
            </a:r>
          </a:p>
          <a:p>
            <a:endParaRPr lang="en-AU" dirty="0"/>
          </a:p>
          <a:p>
            <a:r>
              <a:rPr lang="en-AU" dirty="0"/>
              <a:t>You might also do a simple energy check-in: what is taking the most out of you at the moment, and what helps you recover or feel more connected? Consider one manageable change, such as protecting a break, agreeing clearer contact arrangements or asking for practical support with a demanding task. Talk it through with a supportive colleague if that feels helpful, and arrange a time to check back in. </a:t>
            </a:r>
          </a:p>
          <a:p>
            <a:endParaRPr lang="en-AU" dirty="0"/>
          </a:p>
          <a:p>
            <a:r>
              <a:rPr lang="en-AU" dirty="0"/>
              <a:t>If distress is continuing or affecting sleep, work or life outside school, consider professional support. You do not have to wait until things feel unmanageable to ask for help.</a:t>
            </a:r>
          </a:p>
          <a:p>
            <a:endParaRPr lang="en-AU" dirty="0"/>
          </a:p>
          <a:p>
            <a:r>
              <a:rPr lang="en-AU" dirty="0"/>
              <a:t>These personal steps sit alongside the school’s responsibility to address harmful conduct and make work safer. </a:t>
            </a:r>
            <a:r>
              <a:rPr lang="en-AU" b="1" dirty="0"/>
              <a:t>Looking after yourself does not make you responsible for stopping someone else’s bullying</a:t>
            </a:r>
            <a:r>
              <a:rPr lang="en-AU" dirty="0"/>
              <a:t>. </a:t>
            </a:r>
          </a:p>
          <a:p>
            <a:r>
              <a:rPr lang="en-AU" dirty="0"/>
              <a:t>Thank you for the work you do and for contributing to a safer </a:t>
            </a:r>
            <a:r>
              <a:rPr lang="en-AU" dirty="0" err="1"/>
              <a:t>Wrenvale</a:t>
            </a:r>
            <a:r>
              <a:rPr lang="en-AU" dirty="0"/>
              <a:t> community.</a:t>
            </a:r>
          </a:p>
          <a:p>
            <a:endParaRPr lang="en-AU" dirty="0"/>
          </a:p>
          <a:p>
            <a:r>
              <a:rPr lang="en-AU" dirty="0"/>
              <a:t>Presenter cue: Allow a quiet minute for reflection. Invite staff to identify one next step privately, without requiring them to share personal information. </a:t>
            </a:r>
          </a:p>
          <a:p>
            <a:endParaRPr lang="en-AU" dirty="0"/>
          </a:p>
          <a:p>
            <a:r>
              <a:rPr lang="en-AU" b="1" dirty="0"/>
              <a:t>Sources</a:t>
            </a:r>
          </a:p>
          <a:p>
            <a:r>
              <a:rPr lang="en-AU" dirty="0"/>
              <a:t>Catholic Education – Diocese of Rockhampton. (2025). Staff code of conduct (Version 7, October 2025). https://os-data-2.s3-ap-southeast-2.amazonaws.com/rok-catholic-edu-au/bundle9/Staff%20Code%20of%20Conduct%20Version%207%20October%202025.PDF</a:t>
            </a:r>
          </a:p>
          <a:p>
            <a:endParaRPr lang="en-AU" dirty="0"/>
          </a:p>
          <a:p>
            <a:r>
              <a:rPr lang="en-AU" dirty="0"/>
              <a:t>WorkSafe Queensland. (n.d.). Bullying. https://www.worksafe.qld.gov.au/safety-and-prevention/mental-health/Psychosocial-hazards/bullying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Slide script:</a:t>
            </a:r>
          </a:p>
          <a:p>
            <a:r>
              <a:rPr lang="en-AU" dirty="0"/>
              <a:t>The sources for this presentation are identified on each slide, with fuller details in the notes. You can also find the reference list on the Home page of this website.</a:t>
            </a:r>
          </a:p>
          <a:p>
            <a:endParaRPr lang="en-AU" dirty="0"/>
          </a:p>
          <a:p>
            <a:r>
              <a:rPr lang="en-AU" dirty="0"/>
              <a:t>This slide brings together the nine support services listed in our website directory. Click a service name to open its website. There are options for mental health support, family and relationship support, online harm advice, workplace guidance and representation. WorkingWell is </a:t>
            </a:r>
            <a:r>
              <a:rPr lang="en-AU" dirty="0" err="1"/>
              <a:t>CatholicCare’s</a:t>
            </a:r>
            <a:r>
              <a:rPr lang="en-AU" dirty="0"/>
              <a:t> employee assistance service; the provider can explain eligibility and access. Ask the relevant provider about service arrangements and suitability for your needs.</a:t>
            </a:r>
          </a:p>
          <a:p>
            <a:r>
              <a:rPr lang="en-AU" dirty="0"/>
              <a:t>The two form links are below. F01 explains the proposed reporting process. F02 is the blank staff reporting form for printing and private completion. The links open the PDFs supplied with this presentation. Keep the PowerPoint and both PDFs together in the extracted folder so the links continue to work.</a:t>
            </a:r>
          </a:p>
          <a:p>
            <a:r>
              <a:rPr lang="en-AU" dirty="0"/>
              <a:t>If you would like a private conversation about anything raised today, please speak with one of the presenters- the conversation doesn’t have to be with us, we can link you as needed.</a:t>
            </a:r>
          </a:p>
          <a:p>
            <a:endParaRPr lang="en-AU" dirty="0"/>
          </a:p>
          <a:p>
            <a:endParaRPr lang="en-AU" dirty="0"/>
          </a:p>
          <a:p>
            <a:r>
              <a:rPr lang="en-AU" dirty="0"/>
              <a:t>Thank you for taking part and for the care and expertise you bring to </a:t>
            </a:r>
            <a:r>
              <a:rPr lang="en-AU" dirty="0" err="1"/>
              <a:t>Wrenvale</a:t>
            </a:r>
            <a:r>
              <a:rPr lang="en-AU" dirty="0"/>
              <a:t>. </a:t>
            </a:r>
          </a:p>
          <a:p>
            <a:endParaRPr lang="en-AU" dirty="0"/>
          </a:p>
          <a:p>
            <a:r>
              <a:rPr lang="en-AU" b="1" dirty="0"/>
              <a:t>Sources</a:t>
            </a:r>
          </a:p>
          <a:p>
            <a:r>
              <a:rPr lang="en-AU" dirty="0"/>
              <a:t>1800RESPECT. (n.d.). Coercive control. https://1800respect.org.au/coercive-control</a:t>
            </a:r>
          </a:p>
          <a:p>
            <a:endParaRPr lang="en-AU" dirty="0"/>
          </a:p>
          <a:p>
            <a:r>
              <a:rPr lang="en-AU" dirty="0" err="1"/>
              <a:t>Amoadu</a:t>
            </a:r>
            <a:r>
              <a:rPr lang="en-AU" dirty="0"/>
              <a:t>, M., Ansah, E. W., &amp; Sarfo, J. O. (2024). Preventing workplace mistreatment and improving workers’ mental health: A scoping review of the impact of psychosocial safety climate. BMC Psychology, 12, 195. https://doi.org/10.1186/s40359-024-01675-z</a:t>
            </a:r>
          </a:p>
          <a:p>
            <a:endParaRPr lang="en-AU" dirty="0"/>
          </a:p>
          <a:p>
            <a:r>
              <a:rPr lang="en-AU" dirty="0"/>
              <a:t>Arnsten, A. F. T. (2009). Stress signalling pathways that impair prefrontal cortex structure and function. Nature Reviews Neuroscience, 10, 410–422. https://doi.org/10.1038/nrn2648</a:t>
            </a:r>
          </a:p>
          <a:p>
            <a:endParaRPr lang="en-AU" dirty="0"/>
          </a:p>
          <a:p>
            <a:r>
              <a:rPr lang="en-AU" dirty="0"/>
              <a:t>Australian Institute for Teaching and School Leadership. (n.d.). High-quality professional learning cycle. https://www.aitsl.edu.au/resources/highquality-professional-learning-cycle</a:t>
            </a:r>
          </a:p>
          <a:p>
            <a:endParaRPr lang="en-AU" dirty="0"/>
          </a:p>
          <a:p>
            <a:r>
              <a:rPr lang="en-AU" dirty="0"/>
              <a:t>Bandura, A. (1977a). Self-efficacy: Toward a unifying theory of </a:t>
            </a:r>
            <a:r>
              <a:rPr lang="en-AU" dirty="0" err="1"/>
              <a:t>behavioral</a:t>
            </a:r>
            <a:r>
              <a:rPr lang="en-AU" dirty="0"/>
              <a:t> change. Psychological Review, 84(2), 191–215. https://doi.org/10.1037/0033-295X.84.2.191</a:t>
            </a:r>
          </a:p>
          <a:p>
            <a:endParaRPr lang="en-AU" dirty="0"/>
          </a:p>
          <a:p>
            <a:r>
              <a:rPr lang="en-AU" dirty="0"/>
              <a:t>Bandura, A. (1977b). Social learning theory. Prentice Hall. https://www.ncbi.nlm.nih.gov/nlmcatalog/101562611</a:t>
            </a:r>
          </a:p>
          <a:p>
            <a:endParaRPr lang="en-AU" dirty="0"/>
          </a:p>
          <a:p>
            <a:r>
              <a:rPr lang="en-AU" dirty="0"/>
              <a:t>Catholic Education – Diocese of Rockhampton. (2025). Staff code of conduct (Version 7, October 2025). https://os-data-2.s3-ap-southeast-2.amazonaws.com/rok-catholic-edu-au/bundle9/Staff%20Code%20of%20Conduct%20Version%207%20October%202025.PDF</a:t>
            </a:r>
          </a:p>
          <a:p>
            <a:endParaRPr lang="en-AU" dirty="0"/>
          </a:p>
          <a:p>
            <a:r>
              <a:rPr lang="en-AU" dirty="0"/>
              <a:t>Datu, J. A. D., Lee, A. S. Y., Fung, W. K., Cheung, R. Y. M., &amp; Chung, K. K. H. (2022). Prospering in the midst of the COVID-19 pandemic: The effects of PROSPER-based intervention on psychological outcomes among preschool teachers. Journal of School Psychology, 94, 66–82. https://pmc.ncbi.nlm.nih.gov/articles/PMC9376344/</a:t>
            </a:r>
          </a:p>
          <a:p>
            <a:endParaRPr lang="en-AU" dirty="0"/>
          </a:p>
          <a:p>
            <a:r>
              <a:rPr lang="en-AU" dirty="0" err="1"/>
              <a:t>Kollerová</a:t>
            </a:r>
            <a:r>
              <a:rPr lang="en-AU" dirty="0"/>
              <a:t>, L., Květon, P., </a:t>
            </a:r>
            <a:r>
              <a:rPr lang="en-AU" dirty="0" err="1"/>
              <a:t>Zábrodská</a:t>
            </a:r>
            <a:r>
              <a:rPr lang="en-AU" dirty="0"/>
              <a:t>, K., &amp; </a:t>
            </a:r>
            <a:r>
              <a:rPr lang="en-AU" dirty="0" err="1"/>
              <a:t>Janošová</a:t>
            </a:r>
            <a:r>
              <a:rPr lang="en-AU" dirty="0"/>
              <a:t>, P. (2023). Teacher exhaustion: The effects of disruptive student </a:t>
            </a:r>
            <a:r>
              <a:rPr lang="en-AU" dirty="0" err="1"/>
              <a:t>behaviors</a:t>
            </a:r>
            <a:r>
              <a:rPr lang="en-AU" dirty="0"/>
              <a:t>, victimization by workplace bullying, and social support from colleagues. Social Psychology of Education, 26, 885–902. https://doi.org/10.1007/s11218-023-09779-x</a:t>
            </a:r>
          </a:p>
          <a:p>
            <a:endParaRPr lang="en-AU" dirty="0"/>
          </a:p>
          <a:p>
            <a:r>
              <a:rPr lang="en-AU" dirty="0"/>
              <a:t>Kott, K. (2023). Two theorists on work systems: Murray Bowen and Barry Oshry. Systems, 11(3), 138. https://doi.org/10.3390/systems11030138</a:t>
            </a:r>
          </a:p>
          <a:p>
            <a:endParaRPr lang="en-AU" dirty="0"/>
          </a:p>
          <a:p>
            <a:r>
              <a:rPr lang="en-AU" dirty="0"/>
              <a:t>Maslow, A. H. (1943). A theory of human motivation. Psychological Review, 50(4), 370–396. https://doi.org/10.1037/h0054346</a:t>
            </a:r>
          </a:p>
          <a:p>
            <a:endParaRPr lang="en-AU" dirty="0"/>
          </a:p>
          <a:p>
            <a:r>
              <a:rPr lang="en-AU" dirty="0"/>
              <a:t>McFarland, L., Bull, R., Cumming, T., &amp; Wong, S. (2024). Workplace bullying in early childhood education settings: Prevalence and protective factors. International Journal of Early Childhood, 56, 189–210. https://doi.org/10.1007/s13158-022-00341-y</a:t>
            </a:r>
          </a:p>
          <a:p>
            <a:endParaRPr lang="en-AU" dirty="0"/>
          </a:p>
          <a:p>
            <a:r>
              <a:rPr lang="en-AU" dirty="0"/>
              <a:t>Moon, B., Saw, G., McCluskey, J., &amp; Vasquez, H. (2026). Victimized online: Impact on teachers’ work stress, job inefficacy, and turnover intentions. Journal of School Violence. Advance online publication. https://doi.org/10.1080/15388220.2026.2640132</a:t>
            </a:r>
          </a:p>
          <a:p>
            <a:endParaRPr lang="en-AU" dirty="0"/>
          </a:p>
          <a:p>
            <a:r>
              <a:rPr lang="en-AU" dirty="0"/>
              <a:t>Nielsen, M. B., Einarsen, S. V., Parveen, S., &amp; Rosander, M. (2024). Witnessing workplace bullying: A systematic review and meta-analysis of individual health and well-being outcomes. Aggression and Violent </a:t>
            </a:r>
            <a:r>
              <a:rPr lang="en-AU" dirty="0" err="1"/>
              <a:t>Behavior</a:t>
            </a:r>
            <a:r>
              <a:rPr lang="en-AU" dirty="0"/>
              <a:t>, 75, 101908. https://doi.org/10.1016/j.avb.2023.101908</a:t>
            </a:r>
          </a:p>
          <a:p>
            <a:endParaRPr lang="en-AU" dirty="0"/>
          </a:p>
          <a:p>
            <a:r>
              <a:rPr lang="en-AU" dirty="0"/>
              <a:t>Noble, T., &amp; McGrath, H. (2015). PROSPER: A new framework for positive education. Psychology of Well-Being, 5, 2. https://doi.org/10.1186/s13612-015-0030-2</a:t>
            </a:r>
          </a:p>
          <a:p>
            <a:endParaRPr lang="en-AU" dirty="0"/>
          </a:p>
          <a:p>
            <a:r>
              <a:rPr lang="en-AU" dirty="0"/>
              <a:t>Skivington, K., Matthews, L., Simpson, S. A., Craig, P., Baird, J., </a:t>
            </a:r>
            <a:r>
              <a:rPr lang="en-AU" dirty="0" err="1"/>
              <a:t>Blazeby</a:t>
            </a:r>
            <a:r>
              <a:rPr lang="en-AU" dirty="0"/>
              <a:t>, J. M., Boyd, K. A., Craig, N., French, D. P., McIntosh, E., Petticrew, M., Rycroft-Malone, J., White, M., &amp; Moore, L. (2021). A new framework for developing and evaluating complex interventions: Update of Medical Research Council guidance. BMJ, 374, n2061. https://doi.org/10.1136/bmj.n2061</a:t>
            </a:r>
          </a:p>
          <a:p>
            <a:endParaRPr lang="en-AU" dirty="0"/>
          </a:p>
          <a:p>
            <a:r>
              <a:rPr lang="en-AU" dirty="0"/>
              <a:t>Spain, D., Stewart, V., Betts, H., &amp; Wheeler, A. J. (2021). Wheel of Wellbeing (WoW) health promotion program: Australian participants report on their experiences and impacts. BMC Public Health, 21, 2037. https://doi.org/10.1186/s12889-021-12076-x</a:t>
            </a:r>
          </a:p>
          <a:p>
            <a:endParaRPr lang="en-AU" dirty="0"/>
          </a:p>
          <a:p>
            <a:r>
              <a:rPr lang="en-AU" dirty="0"/>
              <a:t>Varela, J. J., </a:t>
            </a:r>
            <a:r>
              <a:rPr lang="en-AU" dirty="0" err="1"/>
              <a:t>Álamos</a:t>
            </a:r>
            <a:r>
              <a:rPr lang="en-AU" dirty="0"/>
              <a:t>, P., Guzmán, P., </a:t>
            </a:r>
            <a:r>
              <a:rPr lang="en-AU" dirty="0" err="1"/>
              <a:t>Marsollier</a:t>
            </a:r>
            <a:r>
              <a:rPr lang="en-AU" dirty="0"/>
              <a:t>, R., Exposito, C., Romo, F., López, C., &amp; Miranda, R. (2025). Cyberbullying against teachers in Latin America during the pandemic: The negative effects on their levels of well-being through burnout. Journal of School Violence, 24(3), 446–460. https://doi.org/10.1080/15388220.2025.2483270</a:t>
            </a:r>
          </a:p>
          <a:p>
            <a:endParaRPr lang="en-AU" dirty="0"/>
          </a:p>
          <a:p>
            <a:r>
              <a:rPr lang="en-AU" dirty="0"/>
              <a:t>Wathen, C. N., MacGregor, J. C. D., &amp; MacQuarrie, B. J. (2015). The impact of domestic violence in the workplace: Results from a pan-Canadian survey. Journal of Occupational and Environmental Medicine, 57(7), e65–e71. https://pmc.ncbi.nlm.nih.gov/articles/PMC4676385/</a:t>
            </a:r>
          </a:p>
          <a:p>
            <a:endParaRPr lang="en-AU" dirty="0"/>
          </a:p>
          <a:p>
            <a:r>
              <a:rPr lang="en-AU" dirty="0"/>
              <a:t>WorkSafe Queensland. (n.d.). Bullying. https://www.worksafe.qld.gov.au/safety-and-prevention/mental-health/Psychosocial-hazards/bullying</a:t>
            </a:r>
          </a:p>
          <a:p>
            <a:endParaRPr lang="en-AU" dirty="0"/>
          </a:p>
          <a:p>
            <a:r>
              <a:rPr lang="en-AU" b="1" dirty="0"/>
              <a:t>Resources</a:t>
            </a:r>
          </a:p>
          <a:p>
            <a:r>
              <a:rPr lang="en-AU" dirty="0"/>
              <a:t>Beyond Blue: https://www.beyondblue.org.au/</a:t>
            </a:r>
          </a:p>
          <a:p>
            <a:r>
              <a:rPr lang="en-AU" dirty="0"/>
              <a:t>Lifeline: https://www.lifeline.org.au/</a:t>
            </a:r>
          </a:p>
          <a:p>
            <a:r>
              <a:rPr lang="en-AU" dirty="0"/>
              <a:t>1800RESPECT: https://1800respect.org.au/</a:t>
            </a:r>
          </a:p>
          <a:p>
            <a:r>
              <a:rPr lang="en-AU" dirty="0" err="1"/>
              <a:t>eSafety</a:t>
            </a:r>
            <a:r>
              <a:rPr lang="en-AU" dirty="0"/>
              <a:t> Commissioner: https://www.esafety.gov.au/report</a:t>
            </a:r>
          </a:p>
          <a:p>
            <a:r>
              <a:rPr lang="en-AU" dirty="0"/>
              <a:t>IEU Queensland &amp; NT: https://ieuqnt.org.au/</a:t>
            </a:r>
          </a:p>
          <a:p>
            <a:r>
              <a:rPr lang="en-AU" dirty="0"/>
              <a:t>WorkSafe Queensland: https://www.worksafe.qld.gov.au/safety-and-prevention/mental-health/Psychosocial-hazards/bullying</a:t>
            </a:r>
          </a:p>
          <a:p>
            <a:r>
              <a:rPr lang="en-AU" dirty="0"/>
              <a:t>WorkingWell – </a:t>
            </a:r>
            <a:r>
              <a:rPr lang="en-AU" dirty="0" err="1"/>
              <a:t>CatholicCare</a:t>
            </a:r>
            <a:r>
              <a:rPr lang="en-AU" dirty="0"/>
              <a:t>: https://catholiccarecq.com/services/workingwell-employee-assistance-program/</a:t>
            </a:r>
          </a:p>
          <a:p>
            <a:r>
              <a:rPr lang="en-AU" dirty="0"/>
              <a:t>Relationships Australia Bundaberg: https://raq.org.au/locations/bundaberg/</a:t>
            </a:r>
          </a:p>
          <a:p>
            <a:r>
              <a:rPr lang="en-AU" dirty="0"/>
              <a:t>Phoenix House Bundaberg: https://phoenixhouse.com.au/</a:t>
            </a:r>
          </a:p>
          <a:p>
            <a:endParaRPr lang="en-AU" dirty="0"/>
          </a:p>
          <a:p>
            <a:r>
              <a:rPr lang="en-AU" dirty="0"/>
              <a:t>F01 Reporting guideline: F01_Reporting_Guideline.pdf</a:t>
            </a:r>
          </a:p>
          <a:p>
            <a:r>
              <a:rPr lang="en-AU" dirty="0"/>
              <a:t>F02 Staff reporting form: F02_Staff_Reporting_Form.pdf</a:t>
            </a:r>
          </a:p>
          <a:p>
            <a:r>
              <a:rPr lang="en-AU" dirty="0"/>
              <a:t>Both PDFs are included in the accompanying folder. They are also available from the Policies and reporting section of the </a:t>
            </a:r>
            <a:r>
              <a:rPr lang="en-AU" dirty="0" err="1"/>
              <a:t>Wrenvale</a:t>
            </a:r>
            <a:r>
              <a:rPr lang="en-AU" dirty="0"/>
              <a:t> website.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B47E078F-E60F-49F0-A91A-4B935B8F155D}"/>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a:endParaRPr/>
          </a:p>
        </p:txBody>
      </p:sp>
      <p:sp>
        <p:nvSpPr>
          <p:cNvPr id="2" name="Subtitle">
            <a:extLst>
              <a:ext uri="{FF2B5EF4-FFF2-40B4-BE49-F238E27FC236}">
                <a16:creationId xmlns:a16="http://schemas.microsoft.com/office/drawing/2014/main" id="{1FFCAD8F-197A-473B-936E-2C9883FB6748}"/>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5A54C8DD-1353-4768-8574-7C25DDEFD2B2}"/>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A67FBEC0-3702-4236-A281-F061A04D3831}"/>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Body">
            <a:extLst>
              <a:ext uri="{FF2B5EF4-FFF2-40B4-BE49-F238E27FC236}">
                <a16:creationId xmlns:a16="http://schemas.microsoft.com/office/drawing/2014/main" id="{5965CE99-04F8-4214-95C3-28B0563E7CBF}"/>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4EB1DFBA-3581-4DDF-B5CD-27517F0E32DA}"/>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Left column">
            <a:extLst>
              <a:ext uri="{FF2B5EF4-FFF2-40B4-BE49-F238E27FC236}">
                <a16:creationId xmlns:a16="http://schemas.microsoft.com/office/drawing/2014/main" id="{44B1C21E-59AC-4728-8D43-72E75505BA75}"/>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a:endParaRPr/>
          </a:p>
        </p:txBody>
      </p:sp>
      <p:sp>
        <p:nvSpPr>
          <p:cNvPr id="3" name="Right column">
            <a:extLst>
              <a:ext uri="{FF2B5EF4-FFF2-40B4-BE49-F238E27FC236}">
                <a16:creationId xmlns:a16="http://schemas.microsoft.com/office/drawing/2014/main" id="{D0EF4A5C-98ED-4AD7-B5FE-AE33A2DF8F6B}"/>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F50A0304-6F2B-41BC-8423-21D371792DC7}"/>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Left column">
            <a:extLst>
              <a:ext uri="{FF2B5EF4-FFF2-40B4-BE49-F238E27FC236}">
                <a16:creationId xmlns:a16="http://schemas.microsoft.com/office/drawing/2014/main" id="{194BB70D-956A-40B8-A2F4-8192C8439021}"/>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hyperlink" Target="https://ieuqnt.org.au/" TargetMode="External"/><Relationship Id="rId13" Type="http://schemas.openxmlformats.org/officeDocument/2006/relationships/hyperlink" Target="F01_Reporting_Guideline.pdf" TargetMode="External"/><Relationship Id="rId3" Type="http://schemas.openxmlformats.org/officeDocument/2006/relationships/image" Target="../media/image1.png"/><Relationship Id="rId7" Type="http://schemas.openxmlformats.org/officeDocument/2006/relationships/hyperlink" Target="https://www.esafety.gov.au/report" TargetMode="External"/><Relationship Id="rId12" Type="http://schemas.openxmlformats.org/officeDocument/2006/relationships/hyperlink" Target="https://phoenixhouse.com.au/"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hyperlink" Target="https://1800respect.org.au/" TargetMode="External"/><Relationship Id="rId11" Type="http://schemas.openxmlformats.org/officeDocument/2006/relationships/hyperlink" Target="https://raq.org.au/locations/bundaberg/" TargetMode="External"/><Relationship Id="rId5" Type="http://schemas.openxmlformats.org/officeDocument/2006/relationships/hyperlink" Target="https://www.lifeline.org.au/" TargetMode="External"/><Relationship Id="rId10" Type="http://schemas.openxmlformats.org/officeDocument/2006/relationships/hyperlink" Target="https://catholiccarecq.com/services/workingwell-employee-assistance-program/" TargetMode="External"/><Relationship Id="rId4" Type="http://schemas.openxmlformats.org/officeDocument/2006/relationships/hyperlink" Target="https://www.beyondblue.org.au/" TargetMode="External"/><Relationship Id="rId9" Type="http://schemas.openxmlformats.org/officeDocument/2006/relationships/hyperlink" Target="https://www.worksafe.qld.gov.au/safety-and-prevention/mental-health/Psychosocial-hazards/bullying" TargetMode="External"/><Relationship Id="rId14" Type="http://schemas.openxmlformats.org/officeDocument/2006/relationships/hyperlink" Target="F02_Staff_Reporting_Form.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pic>
        <p:nvPicPr>
          <p:cNvPr id="15" name="Wrenvale landscape footer" descr="Landscape crop from slide 2, faded for readable text"/>
          <p:cNvPicPr>
            <a:picLocks noChangeAspect="1"/>
          </p:cNvPicPr>
          <p:nvPr/>
        </p:nvPicPr>
        <p:blipFill>
          <a:blip r:embed="rId3">
            <a:alphaModFix amt="32000"/>
          </a:blip>
          <a:srcRect t="60830"/>
          <a:stretch>
            <a:fillRect/>
          </a:stretch>
        </p:blipFill>
        <p:spPr>
          <a:xfrm>
            <a:off x="0" y="4928901"/>
            <a:ext cx="12192000" cy="1929099"/>
          </a:xfrm>
          <a:prstGeom prst="rect">
            <a:avLst/>
          </a:prstGeom>
        </p:spPr>
      </p:pic>
      <p:sp>
        <p:nvSpPr>
          <p:cNvPr id="16" name="Landscape fade"/>
          <p:cNvSpPr/>
          <p:nvPr/>
        </p:nvSpPr>
        <p:spPr>
          <a:xfrm>
            <a:off x="0" y="5439065"/>
            <a:ext cx="12192000" cy="1929099"/>
          </a:xfrm>
          <a:prstGeom prst="rect">
            <a:avLst/>
          </a:prstGeom>
          <a:gradFill rotWithShape="1">
            <a:gsLst>
              <a:gs pos="0">
                <a:srgbClr val="F7F5EF">
                  <a:alpha val="100000"/>
                </a:srgbClr>
              </a:gs>
              <a:gs pos="30000">
                <a:srgbClr val="F7F5EF">
                  <a:alpha val="65000"/>
                </a:srgbClr>
              </a:gs>
              <a:gs pos="100000">
                <a:srgbClr val="F7F5EF">
                  <a:alpha val="0"/>
                </a:srgbClr>
              </a:gs>
            </a:gsLst>
            <a:lin ang="5400000" scaled="1"/>
          </a:gradFill>
          <a:ln>
            <a:noFill/>
          </a:ln>
        </p:spPr>
        <p:txBody>
          <a:bodyPr/>
          <a:lstStyle/>
          <a:p>
            <a:r>
              <a:rPr lang="en-AU" sz="1400" i="1" dirty="0"/>
              <a:t>We acknowledge Aboriginal and Torres Strait Islander peoples, and recognise the continuing importance of culture, community, connection and Country, paying respect to the Traditional Custodians and Elders of the Bundaberg region: the Taribelang Bunda, Gooreng </a:t>
            </a:r>
            <a:r>
              <a:rPr lang="en-AU" sz="1400" i="1" dirty="0" err="1"/>
              <a:t>Gooreng</a:t>
            </a:r>
            <a:r>
              <a:rPr lang="en-AU" sz="1400" i="1" dirty="0"/>
              <a:t>, Bailai and Gurang Peoples.  We acknowledge our LGBTQIA+ communities, and the cultural diversity of identities and experiences represented within all communities.  </a:t>
            </a:r>
            <a:r>
              <a:rPr lang="en-AU" sz="1400" i="1" dirty="0" err="1"/>
              <a:t>Wrenvale</a:t>
            </a:r>
            <a:r>
              <a:rPr lang="en-AU" sz="1400" i="1" dirty="0"/>
              <a:t> recognises with gratitude the commitment of teachers, school staff, families and community supports, whose work and lived experiences continue to inform and strengthen approaches to wellbeing.</a:t>
            </a:r>
            <a:endParaRPr lang="en-AU" sz="1400" dirty="0"/>
          </a:p>
        </p:txBody>
      </p:sp>
      <p:sp>
        <p:nvSpPr>
          <p:cNvPr id="7" name="Rectangle 6">
            <a:extLst>
              <a:ext uri="{FF2B5EF4-FFF2-40B4-BE49-F238E27FC236}">
                <a16:creationId xmlns:a16="http://schemas.microsoft.com/office/drawing/2014/main" id="{E673F73E-7C3F-461F-9E5E-9BA709A90732}"/>
              </a:ext>
            </a:extLst>
          </p:cNvPr>
          <p:cNvSpPr>
            <a:spLocks noGrp="1"/>
          </p:cNvSpPr>
          <p:nvPr/>
        </p:nvSpPr>
        <p:spPr>
          <a:xfrm>
            <a:off x="0" y="0"/>
            <a:ext cx="12192000" cy="114300"/>
          </a:xfrm>
          <a:prstGeom prst="rect">
            <a:avLst/>
          </a:prstGeom>
          <a:solidFill>
            <a:srgbClr val="214B3E"/>
          </a:solidFill>
          <a:ln w="0">
            <a:noFill/>
            <a:prstDash val="solid"/>
          </a:ln>
        </p:spPr>
        <p:txBody>
          <a:bodyPr/>
          <a:lstStyle/>
          <a:p>
            <a:endParaRPr lang="en-AU"/>
          </a:p>
        </p:txBody>
      </p:sp>
      <p:sp>
        <p:nvSpPr>
          <p:cNvPr id="2" name="Rectangle 1">
            <a:extLst>
              <a:ext uri="{FF2B5EF4-FFF2-40B4-BE49-F238E27FC236}">
                <a16:creationId xmlns:a16="http://schemas.microsoft.com/office/drawing/2014/main" id="{4B46FF6C-6BE4-4619-9C92-A54D147ADBCD}"/>
              </a:ext>
            </a:extLst>
          </p:cNvPr>
          <p:cNvSpPr>
            <a:spLocks noGrp="1"/>
          </p:cNvSpPr>
          <p:nvPr/>
        </p:nvSpPr>
        <p:spPr>
          <a:xfrm>
            <a:off x="482600" y="939800"/>
            <a:ext cx="11049000" cy="1358900"/>
          </a:xfrm>
          <a:prstGeom prst="rect">
            <a:avLst/>
          </a:prstGeom>
          <a:noFill/>
          <a:ln w="0">
            <a:noFill/>
            <a:prstDash val="solid"/>
          </a:ln>
        </p:spPr>
        <p:txBody>
          <a:bodyPr lIns="0" tIns="0" rIns="0" bIns="0" anchor="t"/>
          <a:lstStyle>
            <a:defPPr>
              <a:defRPr sz="3000" b="1">
                <a:solidFill>
                  <a:srgbClr val="263D35"/>
                </a:solidFill>
                <a:latin typeface="Arial"/>
                <a:ea typeface="Arial"/>
                <a:cs typeface="Arial"/>
              </a:defRPr>
            </a:defPPr>
            <a:lvl1pPr>
              <a:defRPr sz="3000" b="1">
                <a:solidFill>
                  <a:srgbClr val="263D35"/>
                </a:solidFill>
                <a:latin typeface="Arial"/>
                <a:ea typeface="Arial"/>
                <a:cs typeface="Arial"/>
              </a:defRPr>
            </a:lvl1pPr>
            <a:lvl2pPr>
              <a:defRPr sz="3000" b="1">
                <a:solidFill>
                  <a:srgbClr val="263D35"/>
                </a:solidFill>
                <a:latin typeface="Arial"/>
                <a:ea typeface="Arial"/>
                <a:cs typeface="Arial"/>
              </a:defRPr>
            </a:lvl2pPr>
            <a:lvl3pPr>
              <a:defRPr sz="3000" b="1">
                <a:solidFill>
                  <a:srgbClr val="263D35"/>
                </a:solidFill>
                <a:latin typeface="Arial"/>
                <a:ea typeface="Arial"/>
                <a:cs typeface="Arial"/>
              </a:defRPr>
            </a:lvl3pPr>
            <a:lvl4pPr>
              <a:defRPr sz="3000" b="1">
                <a:solidFill>
                  <a:srgbClr val="263D35"/>
                </a:solidFill>
                <a:latin typeface="Arial"/>
                <a:ea typeface="Arial"/>
                <a:cs typeface="Arial"/>
              </a:defRPr>
            </a:lvl4pPr>
            <a:lvl5pPr>
              <a:defRPr sz="3000" b="1">
                <a:solidFill>
                  <a:srgbClr val="263D35"/>
                </a:solidFill>
                <a:latin typeface="Arial"/>
                <a:ea typeface="Arial"/>
                <a:cs typeface="Arial"/>
              </a:defRPr>
            </a:lvl5pPr>
            <a:lvl6pPr>
              <a:defRPr sz="3000" b="1">
                <a:solidFill>
                  <a:srgbClr val="263D35"/>
                </a:solidFill>
                <a:latin typeface="Arial"/>
                <a:ea typeface="Arial"/>
                <a:cs typeface="Arial"/>
              </a:defRPr>
            </a:lvl6pPr>
            <a:lvl7pPr>
              <a:defRPr sz="3000" b="1">
                <a:solidFill>
                  <a:srgbClr val="263D35"/>
                </a:solidFill>
                <a:latin typeface="Arial"/>
                <a:ea typeface="Arial"/>
                <a:cs typeface="Arial"/>
              </a:defRPr>
            </a:lvl7pPr>
            <a:lvl8pPr>
              <a:defRPr sz="3000" b="1">
                <a:solidFill>
                  <a:srgbClr val="263D35"/>
                </a:solidFill>
                <a:latin typeface="Arial"/>
                <a:ea typeface="Arial"/>
                <a:cs typeface="Arial"/>
              </a:defRPr>
            </a:lvl8pPr>
            <a:lvl9pPr>
              <a:defRPr sz="3000" b="1">
                <a:solidFill>
                  <a:srgbClr val="263D35"/>
                </a:solidFill>
                <a:latin typeface="Arial"/>
                <a:ea typeface="Arial"/>
                <a:cs typeface="Arial"/>
              </a:defRPr>
            </a:lvl9pPr>
          </a:lstStyle>
          <a:p>
            <a:pPr algn="ctr">
              <a:defRPr sz="3000" b="1">
                <a:solidFill>
                  <a:srgbClr val="263D35"/>
                </a:solidFill>
                <a:latin typeface="Arial"/>
                <a:ea typeface="Arial"/>
                <a:cs typeface="Arial"/>
              </a:defRPr>
            </a:pPr>
            <a:r>
              <a:rPr lang="en-AU" sz="4400" b="1" dirty="0">
                <a:solidFill>
                  <a:srgbClr val="263D35"/>
                </a:solidFill>
                <a:latin typeface="Arial"/>
                <a:ea typeface="Arial"/>
                <a:cs typeface="Arial"/>
              </a:rPr>
              <a:t>Working together for staff wellbeing </a:t>
            </a:r>
          </a:p>
        </p:txBody>
      </p:sp>
      <p:sp>
        <p:nvSpPr>
          <p:cNvPr id="3" name="Rectangle 2">
            <a:extLst>
              <a:ext uri="{FF2B5EF4-FFF2-40B4-BE49-F238E27FC236}">
                <a16:creationId xmlns:a16="http://schemas.microsoft.com/office/drawing/2014/main" id="{0CF076A3-C574-4006-8DE4-92D50B48E87D}"/>
              </a:ext>
            </a:extLst>
          </p:cNvPr>
          <p:cNvSpPr>
            <a:spLocks noGrp="1"/>
          </p:cNvSpPr>
          <p:nvPr/>
        </p:nvSpPr>
        <p:spPr>
          <a:xfrm>
            <a:off x="571500" y="1381125"/>
            <a:ext cx="7429500" cy="476250"/>
          </a:xfrm>
          <a:prstGeom prst="rect">
            <a:avLst/>
          </a:prstGeom>
          <a:noFill/>
          <a:ln w="0">
            <a:noFill/>
            <a:prstDash val="solid"/>
          </a:ln>
        </p:spPr>
        <p:txBody>
          <a:bodyPr lIns="0" tIns="0" rIns="0" bIns="0" anchor="t"/>
          <a:lstStyle>
            <a:defPPr>
              <a:defRPr sz="2175" b="0">
                <a:solidFill>
                  <a:srgbClr val="263D35"/>
                </a:solidFill>
                <a:latin typeface="Arial"/>
                <a:ea typeface="Arial"/>
                <a:cs typeface="Arial"/>
              </a:defRPr>
            </a:defPPr>
            <a:lvl1pPr>
              <a:defRPr sz="2175" b="0">
                <a:solidFill>
                  <a:srgbClr val="263D35"/>
                </a:solidFill>
                <a:latin typeface="Arial"/>
                <a:ea typeface="Arial"/>
                <a:cs typeface="Arial"/>
              </a:defRPr>
            </a:lvl1pPr>
            <a:lvl2pPr>
              <a:defRPr sz="2175" b="0">
                <a:solidFill>
                  <a:srgbClr val="263D35"/>
                </a:solidFill>
                <a:latin typeface="Arial"/>
                <a:ea typeface="Arial"/>
                <a:cs typeface="Arial"/>
              </a:defRPr>
            </a:lvl2pPr>
            <a:lvl3pPr>
              <a:defRPr sz="2175" b="0">
                <a:solidFill>
                  <a:srgbClr val="263D35"/>
                </a:solidFill>
                <a:latin typeface="Arial"/>
                <a:ea typeface="Arial"/>
                <a:cs typeface="Arial"/>
              </a:defRPr>
            </a:lvl3pPr>
            <a:lvl4pPr>
              <a:defRPr sz="2175" b="0">
                <a:solidFill>
                  <a:srgbClr val="263D35"/>
                </a:solidFill>
                <a:latin typeface="Arial"/>
                <a:ea typeface="Arial"/>
                <a:cs typeface="Arial"/>
              </a:defRPr>
            </a:lvl4pPr>
            <a:lvl5pPr>
              <a:defRPr sz="2175" b="0">
                <a:solidFill>
                  <a:srgbClr val="263D35"/>
                </a:solidFill>
                <a:latin typeface="Arial"/>
                <a:ea typeface="Arial"/>
                <a:cs typeface="Arial"/>
              </a:defRPr>
            </a:lvl5pPr>
            <a:lvl6pPr>
              <a:defRPr sz="2175" b="0">
                <a:solidFill>
                  <a:srgbClr val="263D35"/>
                </a:solidFill>
                <a:latin typeface="Arial"/>
                <a:ea typeface="Arial"/>
                <a:cs typeface="Arial"/>
              </a:defRPr>
            </a:lvl6pPr>
            <a:lvl7pPr>
              <a:defRPr sz="2175" b="0">
                <a:solidFill>
                  <a:srgbClr val="263D35"/>
                </a:solidFill>
                <a:latin typeface="Arial"/>
                <a:ea typeface="Arial"/>
                <a:cs typeface="Arial"/>
              </a:defRPr>
            </a:lvl7pPr>
            <a:lvl8pPr>
              <a:defRPr sz="2175" b="0">
                <a:solidFill>
                  <a:srgbClr val="263D35"/>
                </a:solidFill>
                <a:latin typeface="Arial"/>
                <a:ea typeface="Arial"/>
                <a:cs typeface="Arial"/>
              </a:defRPr>
            </a:lvl8pPr>
            <a:lvl9pPr>
              <a:defRPr sz="2175" b="0">
                <a:solidFill>
                  <a:srgbClr val="263D35"/>
                </a:solidFill>
                <a:latin typeface="Arial"/>
                <a:ea typeface="Arial"/>
                <a:cs typeface="Arial"/>
              </a:defRPr>
            </a:lvl9pPr>
          </a:lstStyle>
          <a:p>
            <a:pPr>
              <a:defRPr sz="2175" b="0">
                <a:solidFill>
                  <a:srgbClr val="263D35"/>
                </a:solidFill>
                <a:latin typeface="Arial"/>
                <a:ea typeface="Arial"/>
                <a:cs typeface="Arial"/>
              </a:defRPr>
            </a:pPr>
            <a:endParaRPr sz="2175" b="0" dirty="0">
              <a:solidFill>
                <a:srgbClr val="263D35"/>
              </a:solidFill>
              <a:latin typeface="Arial"/>
              <a:ea typeface="Arial"/>
              <a:cs typeface="Arial"/>
            </a:endParaRPr>
          </a:p>
        </p:txBody>
      </p:sp>
      <p:sp>
        <p:nvSpPr>
          <p:cNvPr id="4" name="Rectangle 3">
            <a:extLst>
              <a:ext uri="{FF2B5EF4-FFF2-40B4-BE49-F238E27FC236}">
                <a16:creationId xmlns:a16="http://schemas.microsoft.com/office/drawing/2014/main" id="{F188CC75-7C7C-43CE-BD03-5A523F6128EF}"/>
              </a:ext>
            </a:extLst>
          </p:cNvPr>
          <p:cNvSpPr>
            <a:spLocks noGrp="1"/>
          </p:cNvSpPr>
          <p:nvPr/>
        </p:nvSpPr>
        <p:spPr>
          <a:xfrm>
            <a:off x="1958813" y="1973402"/>
            <a:ext cx="6858000" cy="2000250"/>
          </a:xfrm>
          <a:prstGeom prst="rect">
            <a:avLst/>
          </a:prstGeom>
          <a:noFill/>
          <a:ln w="0">
            <a:noFill/>
            <a:prstDash val="solid"/>
          </a:ln>
        </p:spPr>
        <p:txBody>
          <a:bodyPr lIns="0" tIns="0" rIns="0" bIns="0" anchor="t"/>
          <a:lstStyle>
            <a:defPPr>
              <a:defRPr sz="3225" b="1">
                <a:solidFill>
                  <a:srgbClr val="263D35"/>
                </a:solidFill>
                <a:latin typeface="Arial"/>
                <a:ea typeface="Arial"/>
                <a:cs typeface="Arial"/>
              </a:defRPr>
            </a:defPPr>
            <a:lvl1pPr>
              <a:defRPr sz="3225" b="1">
                <a:solidFill>
                  <a:srgbClr val="263D35"/>
                </a:solidFill>
                <a:latin typeface="Arial"/>
                <a:ea typeface="Arial"/>
                <a:cs typeface="Arial"/>
              </a:defRPr>
            </a:lvl1pPr>
            <a:lvl2pPr>
              <a:defRPr sz="3225" b="1">
                <a:solidFill>
                  <a:srgbClr val="263D35"/>
                </a:solidFill>
                <a:latin typeface="Arial"/>
                <a:ea typeface="Arial"/>
                <a:cs typeface="Arial"/>
              </a:defRPr>
            </a:lvl2pPr>
            <a:lvl3pPr>
              <a:defRPr sz="3225" b="1">
                <a:solidFill>
                  <a:srgbClr val="263D35"/>
                </a:solidFill>
                <a:latin typeface="Arial"/>
                <a:ea typeface="Arial"/>
                <a:cs typeface="Arial"/>
              </a:defRPr>
            </a:lvl3pPr>
            <a:lvl4pPr>
              <a:defRPr sz="3225" b="1">
                <a:solidFill>
                  <a:srgbClr val="263D35"/>
                </a:solidFill>
                <a:latin typeface="Arial"/>
                <a:ea typeface="Arial"/>
                <a:cs typeface="Arial"/>
              </a:defRPr>
            </a:lvl4pPr>
            <a:lvl5pPr>
              <a:defRPr sz="3225" b="1">
                <a:solidFill>
                  <a:srgbClr val="263D35"/>
                </a:solidFill>
                <a:latin typeface="Arial"/>
                <a:ea typeface="Arial"/>
                <a:cs typeface="Arial"/>
              </a:defRPr>
            </a:lvl5pPr>
            <a:lvl6pPr>
              <a:defRPr sz="3225" b="1">
                <a:solidFill>
                  <a:srgbClr val="263D35"/>
                </a:solidFill>
                <a:latin typeface="Arial"/>
                <a:ea typeface="Arial"/>
                <a:cs typeface="Arial"/>
              </a:defRPr>
            </a:lvl6pPr>
            <a:lvl7pPr>
              <a:defRPr sz="3225" b="1">
                <a:solidFill>
                  <a:srgbClr val="263D35"/>
                </a:solidFill>
                <a:latin typeface="Arial"/>
                <a:ea typeface="Arial"/>
                <a:cs typeface="Arial"/>
              </a:defRPr>
            </a:lvl7pPr>
            <a:lvl8pPr>
              <a:defRPr sz="3225" b="1">
                <a:solidFill>
                  <a:srgbClr val="263D35"/>
                </a:solidFill>
                <a:latin typeface="Arial"/>
                <a:ea typeface="Arial"/>
                <a:cs typeface="Arial"/>
              </a:defRPr>
            </a:lvl8pPr>
            <a:lvl9pPr>
              <a:defRPr sz="3225" b="1">
                <a:solidFill>
                  <a:srgbClr val="263D35"/>
                </a:solidFill>
                <a:latin typeface="Arial"/>
                <a:ea typeface="Arial"/>
                <a:cs typeface="Arial"/>
              </a:defRPr>
            </a:lvl9pPr>
          </a:lstStyle>
          <a:p>
            <a:pPr marL="457200" indent="-457200">
              <a:buFont typeface="Arial" panose="020B0604020202020204" pitchFamily="34" charset="0"/>
              <a:buChar char="•"/>
              <a:defRPr sz="3225" b="1">
                <a:solidFill>
                  <a:srgbClr val="263D35"/>
                </a:solidFill>
                <a:latin typeface="Arial"/>
                <a:ea typeface="Arial"/>
                <a:cs typeface="Arial"/>
              </a:defRPr>
            </a:pPr>
            <a:r>
              <a:rPr sz="3225" b="1" dirty="0">
                <a:solidFill>
                  <a:srgbClr val="263D35"/>
                </a:solidFill>
                <a:latin typeface="Arial"/>
                <a:ea typeface="Arial"/>
                <a:cs typeface="Arial"/>
              </a:rPr>
              <a:t>Recognising harm</a:t>
            </a:r>
          </a:p>
          <a:p>
            <a:pPr marL="457200" indent="-457200">
              <a:buFont typeface="Arial" panose="020B0604020202020204" pitchFamily="34" charset="0"/>
              <a:buChar char="•"/>
              <a:defRPr sz="3225" b="1">
                <a:solidFill>
                  <a:srgbClr val="263D35"/>
                </a:solidFill>
                <a:latin typeface="Arial"/>
                <a:ea typeface="Arial"/>
                <a:cs typeface="Arial"/>
              </a:defRPr>
            </a:pPr>
            <a:r>
              <a:rPr sz="3225" b="1" dirty="0">
                <a:solidFill>
                  <a:srgbClr val="263D35"/>
                </a:solidFill>
                <a:latin typeface="Arial"/>
                <a:ea typeface="Arial"/>
                <a:cs typeface="Arial"/>
              </a:rPr>
              <a:t>Supporting wellbeing</a:t>
            </a:r>
          </a:p>
          <a:p>
            <a:pPr marL="457200" indent="-457200">
              <a:buFont typeface="Arial" panose="020B0604020202020204" pitchFamily="34" charset="0"/>
              <a:buChar char="•"/>
              <a:defRPr sz="3225" b="1">
                <a:solidFill>
                  <a:srgbClr val="263D35"/>
                </a:solidFill>
                <a:latin typeface="Arial"/>
                <a:ea typeface="Arial"/>
                <a:cs typeface="Arial"/>
              </a:defRPr>
            </a:pPr>
            <a:r>
              <a:rPr sz="3225" b="1" dirty="0">
                <a:solidFill>
                  <a:srgbClr val="263D35"/>
                </a:solidFill>
                <a:latin typeface="Arial"/>
                <a:ea typeface="Arial"/>
                <a:cs typeface="Arial"/>
              </a:rPr>
              <a:t>Agreeing </a:t>
            </a:r>
            <a:r>
              <a:rPr lang="en-AU" sz="3225" b="1" dirty="0">
                <a:solidFill>
                  <a:srgbClr val="263D35"/>
                </a:solidFill>
                <a:latin typeface="Arial"/>
                <a:ea typeface="Arial"/>
                <a:cs typeface="Arial"/>
              </a:rPr>
              <a:t>on </a:t>
            </a:r>
            <a:r>
              <a:rPr sz="3225" b="1" dirty="0">
                <a:solidFill>
                  <a:srgbClr val="263D35"/>
                </a:solidFill>
                <a:latin typeface="Arial"/>
                <a:ea typeface="Arial"/>
                <a:cs typeface="Arial"/>
              </a:rPr>
              <a:t>school action</a:t>
            </a:r>
          </a:p>
        </p:txBody>
      </p:sp>
      <p:sp>
        <p:nvSpPr>
          <p:cNvPr id="5" name="Rectangle 4">
            <a:extLst>
              <a:ext uri="{FF2B5EF4-FFF2-40B4-BE49-F238E27FC236}">
                <a16:creationId xmlns:a16="http://schemas.microsoft.com/office/drawing/2014/main" id="{4D0626E3-944A-4566-BB38-1BEFD4F8DAE6}"/>
              </a:ext>
            </a:extLst>
          </p:cNvPr>
          <p:cNvSpPr>
            <a:spLocks noGrp="1"/>
          </p:cNvSpPr>
          <p:nvPr/>
        </p:nvSpPr>
        <p:spPr>
          <a:xfrm>
            <a:off x="2150518" y="3898613"/>
            <a:ext cx="5574467" cy="809625"/>
          </a:xfrm>
          <a:prstGeom prst="rect">
            <a:avLst/>
          </a:prstGeom>
          <a:noFill/>
          <a:ln w="0">
            <a:noFill/>
            <a:prstDash val="solid"/>
          </a:ln>
        </p:spPr>
        <p:txBody>
          <a:bodyPr lIns="0" tIns="0" rIns="0" bIns="0" anchor="t"/>
          <a:lstStyle>
            <a:defPPr>
              <a:defRPr sz="1875" b="0">
                <a:solidFill>
                  <a:srgbClr val="263D35"/>
                </a:solidFill>
                <a:latin typeface="Arial"/>
                <a:ea typeface="Arial"/>
                <a:cs typeface="Arial"/>
              </a:defRPr>
            </a:defPPr>
            <a:lvl1pPr>
              <a:defRPr sz="1875" b="0">
                <a:solidFill>
                  <a:srgbClr val="263D35"/>
                </a:solidFill>
                <a:latin typeface="Arial"/>
                <a:ea typeface="Arial"/>
                <a:cs typeface="Arial"/>
              </a:defRPr>
            </a:lvl1pPr>
            <a:lvl2pPr>
              <a:defRPr sz="1875" b="0">
                <a:solidFill>
                  <a:srgbClr val="263D35"/>
                </a:solidFill>
                <a:latin typeface="Arial"/>
                <a:ea typeface="Arial"/>
                <a:cs typeface="Arial"/>
              </a:defRPr>
            </a:lvl2pPr>
            <a:lvl3pPr>
              <a:defRPr sz="1875" b="0">
                <a:solidFill>
                  <a:srgbClr val="263D35"/>
                </a:solidFill>
                <a:latin typeface="Arial"/>
                <a:ea typeface="Arial"/>
                <a:cs typeface="Arial"/>
              </a:defRPr>
            </a:lvl3pPr>
            <a:lvl4pPr>
              <a:defRPr sz="1875" b="0">
                <a:solidFill>
                  <a:srgbClr val="263D35"/>
                </a:solidFill>
                <a:latin typeface="Arial"/>
                <a:ea typeface="Arial"/>
                <a:cs typeface="Arial"/>
              </a:defRPr>
            </a:lvl4pPr>
            <a:lvl5pPr>
              <a:defRPr sz="1875" b="0">
                <a:solidFill>
                  <a:srgbClr val="263D35"/>
                </a:solidFill>
                <a:latin typeface="Arial"/>
                <a:ea typeface="Arial"/>
                <a:cs typeface="Arial"/>
              </a:defRPr>
            </a:lvl5pPr>
            <a:lvl6pPr>
              <a:defRPr sz="1875" b="0">
                <a:solidFill>
                  <a:srgbClr val="263D35"/>
                </a:solidFill>
                <a:latin typeface="Arial"/>
                <a:ea typeface="Arial"/>
                <a:cs typeface="Arial"/>
              </a:defRPr>
            </a:lvl6pPr>
            <a:lvl7pPr>
              <a:defRPr sz="1875" b="0">
                <a:solidFill>
                  <a:srgbClr val="263D35"/>
                </a:solidFill>
                <a:latin typeface="Arial"/>
                <a:ea typeface="Arial"/>
                <a:cs typeface="Arial"/>
              </a:defRPr>
            </a:lvl7pPr>
            <a:lvl8pPr>
              <a:defRPr sz="1875" b="0">
                <a:solidFill>
                  <a:srgbClr val="263D35"/>
                </a:solidFill>
                <a:latin typeface="Arial"/>
                <a:ea typeface="Arial"/>
                <a:cs typeface="Arial"/>
              </a:defRPr>
            </a:lvl8pPr>
            <a:lvl9pPr>
              <a:defRPr sz="1875" b="0">
                <a:solidFill>
                  <a:srgbClr val="263D35"/>
                </a:solidFill>
                <a:latin typeface="Arial"/>
                <a:ea typeface="Arial"/>
                <a:cs typeface="Arial"/>
              </a:defRPr>
            </a:lvl9pPr>
          </a:lstStyle>
          <a:p>
            <a:pPr>
              <a:defRPr sz="1875" b="0">
                <a:solidFill>
                  <a:srgbClr val="263D35"/>
                </a:solidFill>
                <a:latin typeface="Arial"/>
                <a:ea typeface="Arial"/>
                <a:cs typeface="Arial"/>
              </a:defRPr>
            </a:pPr>
            <a:r>
              <a:rPr lang="en-AU" sz="2000" b="0" dirty="0">
                <a:solidFill>
                  <a:srgbClr val="263D35"/>
                </a:solidFill>
                <a:latin typeface="Arial"/>
                <a:ea typeface="Arial"/>
                <a:cs typeface="Arial"/>
              </a:rPr>
              <a:t>Remember= give us a thumbs up if you are leaving the room and </a:t>
            </a:r>
            <a:r>
              <a:rPr lang="en-AU" sz="2000" b="1" dirty="0">
                <a:solidFill>
                  <a:srgbClr val="263D35"/>
                </a:solidFill>
                <a:latin typeface="Arial"/>
                <a:ea typeface="Arial"/>
                <a:cs typeface="Arial"/>
              </a:rPr>
              <a:t>don’t </a:t>
            </a:r>
            <a:r>
              <a:rPr lang="en-AU" sz="2000" b="0" dirty="0">
                <a:solidFill>
                  <a:srgbClr val="263D35"/>
                </a:solidFill>
                <a:latin typeface="Arial"/>
                <a:ea typeface="Arial"/>
                <a:cs typeface="Arial"/>
              </a:rPr>
              <a:t>need our support.  Otherwise, we are happy to go with you and have a private chat.</a:t>
            </a:r>
            <a:endParaRPr sz="2000" b="0" dirty="0">
              <a:solidFill>
                <a:srgbClr val="263D35"/>
              </a:solidFill>
              <a:latin typeface="Arial"/>
              <a:ea typeface="Arial"/>
              <a:cs typeface="Arial"/>
            </a:endParaRPr>
          </a:p>
        </p:txBody>
      </p:sp>
      <p:pic>
        <p:nvPicPr>
          <p:cNvPr id="9" name="Picture 8">
            <a:extLst>
              <a:ext uri="{FF2B5EF4-FFF2-40B4-BE49-F238E27FC236}">
                <a16:creationId xmlns:a16="http://schemas.microsoft.com/office/drawing/2014/main" id="{633A23A7-D797-5F90-57FB-59947C877829}"/>
              </a:ext>
            </a:extLst>
          </p:cNvPr>
          <p:cNvPicPr>
            <a:picLocks noChangeAspect="1"/>
          </p:cNvPicPr>
          <p:nvPr/>
        </p:nvPicPr>
        <p:blipFill>
          <a:blip r:embed="rId4"/>
          <a:stretch>
            <a:fillRect/>
          </a:stretch>
        </p:blipFill>
        <p:spPr>
          <a:xfrm>
            <a:off x="7429500" y="1600200"/>
            <a:ext cx="3634960" cy="3566050"/>
          </a:xfrm>
          <a:prstGeom prst="rect">
            <a:avLst/>
          </a:prstGeom>
        </p:spPr>
      </p:pic>
      <p:pic>
        <p:nvPicPr>
          <p:cNvPr id="14" name="Graphic 13" descr="Thumbs up sign outline">
            <a:extLst>
              <a:ext uri="{FF2B5EF4-FFF2-40B4-BE49-F238E27FC236}">
                <a16:creationId xmlns:a16="http://schemas.microsoft.com/office/drawing/2014/main" id="{6F96D76D-EEB1-1650-558F-789DFE675B3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22978" y="3994077"/>
            <a:ext cx="914400" cy="914400"/>
          </a:xfrm>
          <a:prstGeom prst="rect">
            <a:avLst/>
          </a:prstGeom>
        </p:spPr>
      </p:pic>
    </p:spTree>
    <p:extLst>
      <p:ext uri="{BB962C8B-B14F-4D97-AF65-F5344CB8AC3E}">
        <p14:creationId xmlns:p14="http://schemas.microsoft.com/office/powerpoint/2010/main" val="2072593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pic>
        <p:nvPicPr>
          <p:cNvPr id="12" name="Wrenvale landscape footer" descr="Landscape crop from slide 2, faded for readable text"/>
          <p:cNvPicPr>
            <a:picLocks noChangeAspect="1"/>
          </p:cNvPicPr>
          <p:nvPr/>
        </p:nvPicPr>
        <p:blipFill>
          <a:blip r:embed="rId3">
            <a:alphaModFix amt="32000"/>
          </a:blip>
          <a:srcRect t="60830"/>
          <a:stretch>
            <a:fillRect/>
          </a:stretch>
        </p:blipFill>
        <p:spPr>
          <a:xfrm>
            <a:off x="0" y="4928901"/>
            <a:ext cx="12192000" cy="1929099"/>
          </a:xfrm>
          <a:prstGeom prst="rect">
            <a:avLst/>
          </a:prstGeom>
        </p:spPr>
      </p:pic>
      <p:sp>
        <p:nvSpPr>
          <p:cNvPr id="13" name="Landscape fade"/>
          <p:cNvSpPr/>
          <p:nvPr/>
        </p:nvSpPr>
        <p:spPr>
          <a:xfrm>
            <a:off x="0" y="4928901"/>
            <a:ext cx="12192000" cy="1929099"/>
          </a:xfrm>
          <a:prstGeom prst="rect">
            <a:avLst/>
          </a:prstGeom>
          <a:gradFill rotWithShape="1">
            <a:gsLst>
              <a:gs pos="0">
                <a:srgbClr val="F7F5EF">
                  <a:alpha val="100000"/>
                </a:srgbClr>
              </a:gs>
              <a:gs pos="30000">
                <a:srgbClr val="F7F5EF">
                  <a:alpha val="65000"/>
                </a:srgbClr>
              </a:gs>
              <a:gs pos="100000">
                <a:srgbClr val="F7F5EF">
                  <a:alpha val="0"/>
                </a:srgbClr>
              </a:gs>
            </a:gsLst>
            <a:lin ang="5400000" scaled="1"/>
          </a:gradFill>
          <a:ln>
            <a:noFill/>
          </a:ln>
        </p:spPr>
        <p:txBody>
          <a:bodyPr/>
          <a:lstStyle/>
          <a:p>
            <a:endParaRPr lang="en-AU"/>
          </a:p>
        </p:txBody>
      </p:sp>
      <p:sp>
        <p:nvSpPr>
          <p:cNvPr id="11" name="Rectangle 10">
            <a:extLst>
              <a:ext uri="{FF2B5EF4-FFF2-40B4-BE49-F238E27FC236}">
                <a16:creationId xmlns:a16="http://schemas.microsoft.com/office/drawing/2014/main" id="{A49A6AF5-F44A-459E-A3B6-3E075AACF5A5}"/>
              </a:ext>
            </a:extLst>
          </p:cNvPr>
          <p:cNvSpPr>
            <a:spLocks noGrp="1"/>
          </p:cNvSpPr>
          <p:nvPr/>
        </p:nvSpPr>
        <p:spPr>
          <a:xfrm>
            <a:off x="0" y="0"/>
            <a:ext cx="12192000" cy="114300"/>
          </a:xfrm>
          <a:prstGeom prst="rect">
            <a:avLst/>
          </a:prstGeom>
          <a:solidFill>
            <a:srgbClr val="214B3E"/>
          </a:solidFill>
          <a:ln w="0">
            <a:noFill/>
            <a:prstDash val="solid"/>
          </a:ln>
        </p:spPr>
        <p:txBody>
          <a:bodyPr/>
          <a:lstStyle/>
          <a:p>
            <a:endParaRPr lang="en-AU"/>
          </a:p>
        </p:txBody>
      </p:sp>
      <p:sp>
        <p:nvSpPr>
          <p:cNvPr id="2" name="Rectangle 1">
            <a:extLst>
              <a:ext uri="{FF2B5EF4-FFF2-40B4-BE49-F238E27FC236}">
                <a16:creationId xmlns:a16="http://schemas.microsoft.com/office/drawing/2014/main" id="{1FE8C353-E4A2-4C99-A6F5-4230D6BC11B0}"/>
              </a:ext>
            </a:extLst>
          </p:cNvPr>
          <p:cNvSpPr>
            <a:spLocks noGrp="1"/>
          </p:cNvSpPr>
          <p:nvPr/>
        </p:nvSpPr>
        <p:spPr>
          <a:xfrm>
            <a:off x="571500" y="381000"/>
            <a:ext cx="11049000" cy="838200"/>
          </a:xfrm>
          <a:prstGeom prst="rect">
            <a:avLst/>
          </a:prstGeom>
          <a:noFill/>
          <a:ln w="0">
            <a:noFill/>
            <a:prstDash val="solid"/>
          </a:ln>
        </p:spPr>
        <p:txBody>
          <a:bodyPr lIns="0" tIns="0" rIns="0" bIns="0" anchor="t"/>
          <a:lstStyle>
            <a:defPPr>
              <a:defRPr sz="3000" b="1">
                <a:solidFill>
                  <a:srgbClr val="263D35"/>
                </a:solidFill>
                <a:latin typeface="Arial"/>
                <a:ea typeface="Arial"/>
                <a:cs typeface="Arial"/>
              </a:defRPr>
            </a:defPPr>
            <a:lvl1pPr>
              <a:defRPr sz="3000" b="1">
                <a:solidFill>
                  <a:srgbClr val="263D35"/>
                </a:solidFill>
                <a:latin typeface="Arial"/>
                <a:ea typeface="Arial"/>
                <a:cs typeface="Arial"/>
              </a:defRPr>
            </a:lvl1pPr>
            <a:lvl2pPr>
              <a:defRPr sz="3000" b="1">
                <a:solidFill>
                  <a:srgbClr val="263D35"/>
                </a:solidFill>
                <a:latin typeface="Arial"/>
                <a:ea typeface="Arial"/>
                <a:cs typeface="Arial"/>
              </a:defRPr>
            </a:lvl2pPr>
            <a:lvl3pPr>
              <a:defRPr sz="3000" b="1">
                <a:solidFill>
                  <a:srgbClr val="263D35"/>
                </a:solidFill>
                <a:latin typeface="Arial"/>
                <a:ea typeface="Arial"/>
                <a:cs typeface="Arial"/>
              </a:defRPr>
            </a:lvl3pPr>
            <a:lvl4pPr>
              <a:defRPr sz="3000" b="1">
                <a:solidFill>
                  <a:srgbClr val="263D35"/>
                </a:solidFill>
                <a:latin typeface="Arial"/>
                <a:ea typeface="Arial"/>
                <a:cs typeface="Arial"/>
              </a:defRPr>
            </a:lvl4pPr>
            <a:lvl5pPr>
              <a:defRPr sz="3000" b="1">
                <a:solidFill>
                  <a:srgbClr val="263D35"/>
                </a:solidFill>
                <a:latin typeface="Arial"/>
                <a:ea typeface="Arial"/>
                <a:cs typeface="Arial"/>
              </a:defRPr>
            </a:lvl5pPr>
            <a:lvl6pPr>
              <a:defRPr sz="3000" b="1">
                <a:solidFill>
                  <a:srgbClr val="263D35"/>
                </a:solidFill>
                <a:latin typeface="Arial"/>
                <a:ea typeface="Arial"/>
                <a:cs typeface="Arial"/>
              </a:defRPr>
            </a:lvl6pPr>
            <a:lvl7pPr>
              <a:defRPr sz="3000" b="1">
                <a:solidFill>
                  <a:srgbClr val="263D35"/>
                </a:solidFill>
                <a:latin typeface="Arial"/>
                <a:ea typeface="Arial"/>
                <a:cs typeface="Arial"/>
              </a:defRPr>
            </a:lvl7pPr>
            <a:lvl8pPr>
              <a:defRPr sz="3000" b="1">
                <a:solidFill>
                  <a:srgbClr val="263D35"/>
                </a:solidFill>
                <a:latin typeface="Arial"/>
                <a:ea typeface="Arial"/>
                <a:cs typeface="Arial"/>
              </a:defRPr>
            </a:lvl8pPr>
            <a:lvl9pPr>
              <a:defRPr sz="3000" b="1">
                <a:solidFill>
                  <a:srgbClr val="263D35"/>
                </a:solidFill>
                <a:latin typeface="Arial"/>
                <a:ea typeface="Arial"/>
                <a:cs typeface="Arial"/>
              </a:defRPr>
            </a:lvl9pPr>
          </a:lstStyle>
          <a:p>
            <a:pPr>
              <a:defRPr sz="3000" b="1">
                <a:solidFill>
                  <a:srgbClr val="263D35"/>
                </a:solidFill>
                <a:latin typeface="Arial"/>
                <a:ea typeface="Arial"/>
                <a:cs typeface="Arial"/>
              </a:defRPr>
            </a:pPr>
            <a:r>
              <a:rPr sz="3000" b="1">
                <a:solidFill>
                  <a:srgbClr val="263D35"/>
                </a:solidFill>
                <a:latin typeface="Arial"/>
                <a:ea typeface="Arial"/>
                <a:cs typeface="Arial"/>
              </a:rPr>
              <a:t>What teacher bullying can look like</a:t>
            </a:r>
          </a:p>
        </p:txBody>
      </p:sp>
      <p:sp>
        <p:nvSpPr>
          <p:cNvPr id="3" name="Rectangle 2">
            <a:extLst>
              <a:ext uri="{FF2B5EF4-FFF2-40B4-BE49-F238E27FC236}">
                <a16:creationId xmlns:a16="http://schemas.microsoft.com/office/drawing/2014/main" id="{ED80978F-34D5-494C-A42F-B334604BD872}"/>
              </a:ext>
            </a:extLst>
          </p:cNvPr>
          <p:cNvSpPr>
            <a:spLocks noGrp="1"/>
          </p:cNvSpPr>
          <p:nvPr/>
        </p:nvSpPr>
        <p:spPr>
          <a:xfrm>
            <a:off x="571500" y="1381125"/>
            <a:ext cx="10477500" cy="666750"/>
          </a:xfrm>
          <a:prstGeom prst="rect">
            <a:avLst/>
          </a:prstGeom>
          <a:noFill/>
          <a:ln w="0">
            <a:noFill/>
            <a:prstDash val="solid"/>
          </a:ln>
        </p:spPr>
        <p:txBody>
          <a:bodyPr lIns="0" tIns="0" rIns="0" bIns="0" anchor="t"/>
          <a:lstStyle>
            <a:defPPr>
              <a:defRPr sz="2250" b="1">
                <a:solidFill>
                  <a:srgbClr val="263D35"/>
                </a:solidFill>
                <a:latin typeface="Arial"/>
                <a:ea typeface="Arial"/>
                <a:cs typeface="Arial"/>
              </a:defRPr>
            </a:defPPr>
            <a:lvl1pPr>
              <a:defRPr sz="2250" b="1">
                <a:solidFill>
                  <a:srgbClr val="263D35"/>
                </a:solidFill>
                <a:latin typeface="Arial"/>
                <a:ea typeface="Arial"/>
                <a:cs typeface="Arial"/>
              </a:defRPr>
            </a:lvl1pPr>
            <a:lvl2pPr>
              <a:defRPr sz="2250" b="1">
                <a:solidFill>
                  <a:srgbClr val="263D35"/>
                </a:solidFill>
                <a:latin typeface="Arial"/>
                <a:ea typeface="Arial"/>
                <a:cs typeface="Arial"/>
              </a:defRPr>
            </a:lvl2pPr>
            <a:lvl3pPr>
              <a:defRPr sz="2250" b="1">
                <a:solidFill>
                  <a:srgbClr val="263D35"/>
                </a:solidFill>
                <a:latin typeface="Arial"/>
                <a:ea typeface="Arial"/>
                <a:cs typeface="Arial"/>
              </a:defRPr>
            </a:lvl3pPr>
            <a:lvl4pPr>
              <a:defRPr sz="2250" b="1">
                <a:solidFill>
                  <a:srgbClr val="263D35"/>
                </a:solidFill>
                <a:latin typeface="Arial"/>
                <a:ea typeface="Arial"/>
                <a:cs typeface="Arial"/>
              </a:defRPr>
            </a:lvl4pPr>
            <a:lvl5pPr>
              <a:defRPr sz="2250" b="1">
                <a:solidFill>
                  <a:srgbClr val="263D35"/>
                </a:solidFill>
                <a:latin typeface="Arial"/>
                <a:ea typeface="Arial"/>
                <a:cs typeface="Arial"/>
              </a:defRPr>
            </a:lvl5pPr>
            <a:lvl6pPr>
              <a:defRPr sz="2250" b="1">
                <a:solidFill>
                  <a:srgbClr val="263D35"/>
                </a:solidFill>
                <a:latin typeface="Arial"/>
                <a:ea typeface="Arial"/>
                <a:cs typeface="Arial"/>
              </a:defRPr>
            </a:lvl6pPr>
            <a:lvl7pPr>
              <a:defRPr sz="2250" b="1">
                <a:solidFill>
                  <a:srgbClr val="263D35"/>
                </a:solidFill>
                <a:latin typeface="Arial"/>
                <a:ea typeface="Arial"/>
                <a:cs typeface="Arial"/>
              </a:defRPr>
            </a:lvl7pPr>
            <a:lvl8pPr>
              <a:defRPr sz="2250" b="1">
                <a:solidFill>
                  <a:srgbClr val="263D35"/>
                </a:solidFill>
                <a:latin typeface="Arial"/>
                <a:ea typeface="Arial"/>
                <a:cs typeface="Arial"/>
              </a:defRPr>
            </a:lvl8pPr>
            <a:lvl9pPr>
              <a:defRPr sz="2250" b="1">
                <a:solidFill>
                  <a:srgbClr val="263D35"/>
                </a:solidFill>
                <a:latin typeface="Arial"/>
                <a:ea typeface="Arial"/>
                <a:cs typeface="Arial"/>
              </a:defRPr>
            </a:lvl9pPr>
          </a:lstStyle>
          <a:p>
            <a:pPr>
              <a:defRPr sz="2250" b="1">
                <a:solidFill>
                  <a:srgbClr val="263D35"/>
                </a:solidFill>
                <a:latin typeface="Arial"/>
                <a:ea typeface="Arial"/>
                <a:cs typeface="Arial"/>
              </a:defRPr>
            </a:pPr>
            <a:r>
              <a:rPr sz="2250" b="1">
                <a:solidFill>
                  <a:srgbClr val="263D35"/>
                </a:solidFill>
                <a:latin typeface="Arial"/>
                <a:ea typeface="Arial"/>
                <a:cs typeface="Arial"/>
              </a:rPr>
              <a:t>Repeated unreasonable behaviour that creates a health and safety risk.</a:t>
            </a:r>
          </a:p>
        </p:txBody>
      </p:sp>
      <p:sp>
        <p:nvSpPr>
          <p:cNvPr id="4" name="Rectangle 3">
            <a:extLst>
              <a:ext uri="{FF2B5EF4-FFF2-40B4-BE49-F238E27FC236}">
                <a16:creationId xmlns:a16="http://schemas.microsoft.com/office/drawing/2014/main" id="{DE81A984-8177-49AD-87A7-B2BF4C7F5459}"/>
              </a:ext>
            </a:extLst>
          </p:cNvPr>
          <p:cNvSpPr>
            <a:spLocks noGrp="1"/>
          </p:cNvSpPr>
          <p:nvPr/>
        </p:nvSpPr>
        <p:spPr>
          <a:xfrm>
            <a:off x="571500" y="2333625"/>
            <a:ext cx="10668000" cy="381000"/>
          </a:xfrm>
          <a:prstGeom prst="rect">
            <a:avLst/>
          </a:prstGeom>
          <a:noFill/>
          <a:ln w="0">
            <a:noFill/>
            <a:prstDash val="solid"/>
          </a:ln>
        </p:spPr>
        <p:txBody>
          <a:bodyPr lIns="0" tIns="0" rIns="0" bIns="0" anchor="t"/>
          <a:lstStyle>
            <a:defPPr>
              <a:defRPr sz="2100" b="1">
                <a:solidFill>
                  <a:srgbClr val="263D35"/>
                </a:solidFill>
                <a:latin typeface="Arial"/>
                <a:ea typeface="Arial"/>
                <a:cs typeface="Arial"/>
              </a:defRPr>
            </a:defPPr>
            <a:lvl1pPr>
              <a:defRPr sz="2100" b="1">
                <a:solidFill>
                  <a:srgbClr val="263D35"/>
                </a:solidFill>
                <a:latin typeface="Arial"/>
                <a:ea typeface="Arial"/>
                <a:cs typeface="Arial"/>
              </a:defRPr>
            </a:lvl1pPr>
            <a:lvl2pPr>
              <a:defRPr sz="2100" b="1">
                <a:solidFill>
                  <a:srgbClr val="263D35"/>
                </a:solidFill>
                <a:latin typeface="Arial"/>
                <a:ea typeface="Arial"/>
                <a:cs typeface="Arial"/>
              </a:defRPr>
            </a:lvl2pPr>
            <a:lvl3pPr>
              <a:defRPr sz="2100" b="1">
                <a:solidFill>
                  <a:srgbClr val="263D35"/>
                </a:solidFill>
                <a:latin typeface="Arial"/>
                <a:ea typeface="Arial"/>
                <a:cs typeface="Arial"/>
              </a:defRPr>
            </a:lvl3pPr>
            <a:lvl4pPr>
              <a:defRPr sz="2100" b="1">
                <a:solidFill>
                  <a:srgbClr val="263D35"/>
                </a:solidFill>
                <a:latin typeface="Arial"/>
                <a:ea typeface="Arial"/>
                <a:cs typeface="Arial"/>
              </a:defRPr>
            </a:lvl4pPr>
            <a:lvl5pPr>
              <a:defRPr sz="2100" b="1">
                <a:solidFill>
                  <a:srgbClr val="263D35"/>
                </a:solidFill>
                <a:latin typeface="Arial"/>
                <a:ea typeface="Arial"/>
                <a:cs typeface="Arial"/>
              </a:defRPr>
            </a:lvl5pPr>
            <a:lvl6pPr>
              <a:defRPr sz="2100" b="1">
                <a:solidFill>
                  <a:srgbClr val="263D35"/>
                </a:solidFill>
                <a:latin typeface="Arial"/>
                <a:ea typeface="Arial"/>
                <a:cs typeface="Arial"/>
              </a:defRPr>
            </a:lvl6pPr>
            <a:lvl7pPr>
              <a:defRPr sz="2100" b="1">
                <a:solidFill>
                  <a:srgbClr val="263D35"/>
                </a:solidFill>
                <a:latin typeface="Arial"/>
                <a:ea typeface="Arial"/>
                <a:cs typeface="Arial"/>
              </a:defRPr>
            </a:lvl7pPr>
            <a:lvl8pPr>
              <a:defRPr sz="2100" b="1">
                <a:solidFill>
                  <a:srgbClr val="263D35"/>
                </a:solidFill>
                <a:latin typeface="Arial"/>
                <a:ea typeface="Arial"/>
                <a:cs typeface="Arial"/>
              </a:defRPr>
            </a:lvl8pPr>
            <a:lvl9pPr>
              <a:defRPr sz="2100" b="1">
                <a:solidFill>
                  <a:srgbClr val="263D35"/>
                </a:solidFill>
                <a:latin typeface="Arial"/>
                <a:ea typeface="Arial"/>
                <a:cs typeface="Arial"/>
              </a:defRPr>
            </a:lvl9pPr>
          </a:lstStyle>
          <a:p>
            <a:pPr>
              <a:defRPr sz="2100" b="1">
                <a:solidFill>
                  <a:srgbClr val="263D35"/>
                </a:solidFill>
                <a:latin typeface="Arial"/>
                <a:ea typeface="Arial"/>
                <a:cs typeface="Arial"/>
              </a:defRPr>
            </a:pPr>
            <a:r>
              <a:rPr sz="2100" b="1">
                <a:solidFill>
                  <a:srgbClr val="263D35"/>
                </a:solidFill>
                <a:latin typeface="Arial"/>
                <a:ea typeface="Arial"/>
                <a:cs typeface="Arial"/>
              </a:rPr>
              <a:t>Colleagues or leaders</a:t>
            </a:r>
          </a:p>
        </p:txBody>
      </p:sp>
      <p:sp>
        <p:nvSpPr>
          <p:cNvPr id="5" name="Rectangle 4">
            <a:extLst>
              <a:ext uri="{FF2B5EF4-FFF2-40B4-BE49-F238E27FC236}">
                <a16:creationId xmlns:a16="http://schemas.microsoft.com/office/drawing/2014/main" id="{D7810608-CE3E-46C3-973D-914A5465AA25}"/>
              </a:ext>
            </a:extLst>
          </p:cNvPr>
          <p:cNvSpPr>
            <a:spLocks noGrp="1"/>
          </p:cNvSpPr>
          <p:nvPr/>
        </p:nvSpPr>
        <p:spPr>
          <a:xfrm>
            <a:off x="571500" y="2743200"/>
            <a:ext cx="10668000" cy="628650"/>
          </a:xfrm>
          <a:prstGeom prst="rect">
            <a:avLst/>
          </a:prstGeom>
          <a:noFill/>
          <a:ln w="0">
            <a:noFill/>
            <a:prstDash val="solid"/>
          </a:ln>
        </p:spPr>
        <p:txBody>
          <a:bodyPr lIns="0" tIns="0" rIns="0" bIns="0" anchor="t"/>
          <a:lstStyle>
            <a:defPPr>
              <a:defRPr sz="1875" b="0">
                <a:solidFill>
                  <a:srgbClr val="263D35"/>
                </a:solidFill>
                <a:latin typeface="Arial"/>
                <a:ea typeface="Arial"/>
                <a:cs typeface="Arial"/>
              </a:defRPr>
            </a:defPPr>
            <a:lvl1pPr>
              <a:defRPr sz="1875" b="0">
                <a:solidFill>
                  <a:srgbClr val="263D35"/>
                </a:solidFill>
                <a:latin typeface="Arial"/>
                <a:ea typeface="Arial"/>
                <a:cs typeface="Arial"/>
              </a:defRPr>
            </a:lvl1pPr>
            <a:lvl2pPr>
              <a:defRPr sz="1875" b="0">
                <a:solidFill>
                  <a:srgbClr val="263D35"/>
                </a:solidFill>
                <a:latin typeface="Arial"/>
                <a:ea typeface="Arial"/>
                <a:cs typeface="Arial"/>
              </a:defRPr>
            </a:lvl2pPr>
            <a:lvl3pPr>
              <a:defRPr sz="1875" b="0">
                <a:solidFill>
                  <a:srgbClr val="263D35"/>
                </a:solidFill>
                <a:latin typeface="Arial"/>
                <a:ea typeface="Arial"/>
                <a:cs typeface="Arial"/>
              </a:defRPr>
            </a:lvl3pPr>
            <a:lvl4pPr>
              <a:defRPr sz="1875" b="0">
                <a:solidFill>
                  <a:srgbClr val="263D35"/>
                </a:solidFill>
                <a:latin typeface="Arial"/>
                <a:ea typeface="Arial"/>
                <a:cs typeface="Arial"/>
              </a:defRPr>
            </a:lvl4pPr>
            <a:lvl5pPr>
              <a:defRPr sz="1875" b="0">
                <a:solidFill>
                  <a:srgbClr val="263D35"/>
                </a:solidFill>
                <a:latin typeface="Arial"/>
                <a:ea typeface="Arial"/>
                <a:cs typeface="Arial"/>
              </a:defRPr>
            </a:lvl5pPr>
            <a:lvl6pPr>
              <a:defRPr sz="1875" b="0">
                <a:solidFill>
                  <a:srgbClr val="263D35"/>
                </a:solidFill>
                <a:latin typeface="Arial"/>
                <a:ea typeface="Arial"/>
                <a:cs typeface="Arial"/>
              </a:defRPr>
            </a:lvl6pPr>
            <a:lvl7pPr>
              <a:defRPr sz="1875" b="0">
                <a:solidFill>
                  <a:srgbClr val="263D35"/>
                </a:solidFill>
                <a:latin typeface="Arial"/>
                <a:ea typeface="Arial"/>
                <a:cs typeface="Arial"/>
              </a:defRPr>
            </a:lvl7pPr>
            <a:lvl8pPr>
              <a:defRPr sz="1875" b="0">
                <a:solidFill>
                  <a:srgbClr val="263D35"/>
                </a:solidFill>
                <a:latin typeface="Arial"/>
                <a:ea typeface="Arial"/>
                <a:cs typeface="Arial"/>
              </a:defRPr>
            </a:lvl8pPr>
            <a:lvl9pPr>
              <a:defRPr sz="1875" b="0">
                <a:solidFill>
                  <a:srgbClr val="263D35"/>
                </a:solidFill>
                <a:latin typeface="Arial"/>
                <a:ea typeface="Arial"/>
                <a:cs typeface="Arial"/>
              </a:defRPr>
            </a:lvl9pPr>
          </a:lstStyle>
          <a:p>
            <a:pPr>
              <a:defRPr sz="1875" b="0">
                <a:solidFill>
                  <a:srgbClr val="263D35"/>
                </a:solidFill>
                <a:latin typeface="Arial"/>
                <a:ea typeface="Arial"/>
                <a:cs typeface="Arial"/>
              </a:defRPr>
            </a:pPr>
            <a:r>
              <a:rPr sz="1875" b="0">
                <a:solidFill>
                  <a:srgbClr val="263D35"/>
                </a:solidFill>
                <a:latin typeface="Arial"/>
                <a:ea typeface="Arial"/>
                <a:cs typeface="Arial"/>
              </a:rPr>
              <a:t>Repeated ridicule, exclusion from planning, or withheld information.</a:t>
            </a:r>
          </a:p>
        </p:txBody>
      </p:sp>
      <p:sp>
        <p:nvSpPr>
          <p:cNvPr id="6" name="Rectangle 5">
            <a:extLst>
              <a:ext uri="{FF2B5EF4-FFF2-40B4-BE49-F238E27FC236}">
                <a16:creationId xmlns:a16="http://schemas.microsoft.com/office/drawing/2014/main" id="{9A266290-6196-41A3-8A8D-D4F2AEB3102A}"/>
              </a:ext>
            </a:extLst>
          </p:cNvPr>
          <p:cNvSpPr>
            <a:spLocks noGrp="1"/>
          </p:cNvSpPr>
          <p:nvPr/>
        </p:nvSpPr>
        <p:spPr>
          <a:xfrm>
            <a:off x="571500" y="3476625"/>
            <a:ext cx="10668000" cy="381000"/>
          </a:xfrm>
          <a:prstGeom prst="rect">
            <a:avLst/>
          </a:prstGeom>
          <a:noFill/>
          <a:ln w="0">
            <a:noFill/>
            <a:prstDash val="solid"/>
          </a:ln>
        </p:spPr>
        <p:txBody>
          <a:bodyPr lIns="0" tIns="0" rIns="0" bIns="0" anchor="t"/>
          <a:lstStyle>
            <a:defPPr>
              <a:defRPr sz="2100" b="1">
                <a:solidFill>
                  <a:srgbClr val="263D35"/>
                </a:solidFill>
                <a:latin typeface="Arial"/>
                <a:ea typeface="Arial"/>
                <a:cs typeface="Arial"/>
              </a:defRPr>
            </a:defPPr>
            <a:lvl1pPr>
              <a:defRPr sz="2100" b="1">
                <a:solidFill>
                  <a:srgbClr val="263D35"/>
                </a:solidFill>
                <a:latin typeface="Arial"/>
                <a:ea typeface="Arial"/>
                <a:cs typeface="Arial"/>
              </a:defRPr>
            </a:lvl1pPr>
            <a:lvl2pPr>
              <a:defRPr sz="2100" b="1">
                <a:solidFill>
                  <a:srgbClr val="263D35"/>
                </a:solidFill>
                <a:latin typeface="Arial"/>
                <a:ea typeface="Arial"/>
                <a:cs typeface="Arial"/>
              </a:defRPr>
            </a:lvl2pPr>
            <a:lvl3pPr>
              <a:defRPr sz="2100" b="1">
                <a:solidFill>
                  <a:srgbClr val="263D35"/>
                </a:solidFill>
                <a:latin typeface="Arial"/>
                <a:ea typeface="Arial"/>
                <a:cs typeface="Arial"/>
              </a:defRPr>
            </a:lvl3pPr>
            <a:lvl4pPr>
              <a:defRPr sz="2100" b="1">
                <a:solidFill>
                  <a:srgbClr val="263D35"/>
                </a:solidFill>
                <a:latin typeface="Arial"/>
                <a:ea typeface="Arial"/>
                <a:cs typeface="Arial"/>
              </a:defRPr>
            </a:lvl4pPr>
            <a:lvl5pPr>
              <a:defRPr sz="2100" b="1">
                <a:solidFill>
                  <a:srgbClr val="263D35"/>
                </a:solidFill>
                <a:latin typeface="Arial"/>
                <a:ea typeface="Arial"/>
                <a:cs typeface="Arial"/>
              </a:defRPr>
            </a:lvl5pPr>
            <a:lvl6pPr>
              <a:defRPr sz="2100" b="1">
                <a:solidFill>
                  <a:srgbClr val="263D35"/>
                </a:solidFill>
                <a:latin typeface="Arial"/>
                <a:ea typeface="Arial"/>
                <a:cs typeface="Arial"/>
              </a:defRPr>
            </a:lvl6pPr>
            <a:lvl7pPr>
              <a:defRPr sz="2100" b="1">
                <a:solidFill>
                  <a:srgbClr val="263D35"/>
                </a:solidFill>
                <a:latin typeface="Arial"/>
                <a:ea typeface="Arial"/>
                <a:cs typeface="Arial"/>
              </a:defRPr>
            </a:lvl7pPr>
            <a:lvl8pPr>
              <a:defRPr sz="2100" b="1">
                <a:solidFill>
                  <a:srgbClr val="263D35"/>
                </a:solidFill>
                <a:latin typeface="Arial"/>
                <a:ea typeface="Arial"/>
                <a:cs typeface="Arial"/>
              </a:defRPr>
            </a:lvl8pPr>
            <a:lvl9pPr>
              <a:defRPr sz="2100" b="1">
                <a:solidFill>
                  <a:srgbClr val="263D35"/>
                </a:solidFill>
                <a:latin typeface="Arial"/>
                <a:ea typeface="Arial"/>
                <a:cs typeface="Arial"/>
              </a:defRPr>
            </a:lvl9pPr>
          </a:lstStyle>
          <a:p>
            <a:pPr>
              <a:defRPr sz="2100" b="1">
                <a:solidFill>
                  <a:srgbClr val="263D35"/>
                </a:solidFill>
                <a:latin typeface="Arial"/>
                <a:ea typeface="Arial"/>
                <a:cs typeface="Arial"/>
              </a:defRPr>
            </a:pPr>
            <a:r>
              <a:rPr sz="2100" b="1">
                <a:solidFill>
                  <a:srgbClr val="263D35"/>
                </a:solidFill>
                <a:latin typeface="Arial"/>
                <a:ea typeface="Arial"/>
                <a:cs typeface="Arial"/>
              </a:rPr>
              <a:t>Students or parents</a:t>
            </a:r>
          </a:p>
        </p:txBody>
      </p:sp>
      <p:sp>
        <p:nvSpPr>
          <p:cNvPr id="7" name="Rectangle 6">
            <a:extLst>
              <a:ext uri="{FF2B5EF4-FFF2-40B4-BE49-F238E27FC236}">
                <a16:creationId xmlns:a16="http://schemas.microsoft.com/office/drawing/2014/main" id="{B76F6287-4832-4109-A6E6-DE7D9F7DDE5A}"/>
              </a:ext>
            </a:extLst>
          </p:cNvPr>
          <p:cNvSpPr>
            <a:spLocks noGrp="1"/>
          </p:cNvSpPr>
          <p:nvPr/>
        </p:nvSpPr>
        <p:spPr>
          <a:xfrm>
            <a:off x="571500" y="3886200"/>
            <a:ext cx="10668000" cy="628650"/>
          </a:xfrm>
          <a:prstGeom prst="rect">
            <a:avLst/>
          </a:prstGeom>
          <a:noFill/>
          <a:ln w="0">
            <a:noFill/>
            <a:prstDash val="solid"/>
          </a:ln>
        </p:spPr>
        <p:txBody>
          <a:bodyPr lIns="0" tIns="0" rIns="0" bIns="0" anchor="t"/>
          <a:lstStyle>
            <a:defPPr>
              <a:defRPr sz="1875" b="0">
                <a:solidFill>
                  <a:srgbClr val="263D35"/>
                </a:solidFill>
                <a:latin typeface="Arial"/>
                <a:ea typeface="Arial"/>
                <a:cs typeface="Arial"/>
              </a:defRPr>
            </a:defPPr>
            <a:lvl1pPr>
              <a:defRPr sz="1875" b="0">
                <a:solidFill>
                  <a:srgbClr val="263D35"/>
                </a:solidFill>
                <a:latin typeface="Arial"/>
                <a:ea typeface="Arial"/>
                <a:cs typeface="Arial"/>
              </a:defRPr>
            </a:lvl1pPr>
            <a:lvl2pPr>
              <a:defRPr sz="1875" b="0">
                <a:solidFill>
                  <a:srgbClr val="263D35"/>
                </a:solidFill>
                <a:latin typeface="Arial"/>
                <a:ea typeface="Arial"/>
                <a:cs typeface="Arial"/>
              </a:defRPr>
            </a:lvl2pPr>
            <a:lvl3pPr>
              <a:defRPr sz="1875" b="0">
                <a:solidFill>
                  <a:srgbClr val="263D35"/>
                </a:solidFill>
                <a:latin typeface="Arial"/>
                <a:ea typeface="Arial"/>
                <a:cs typeface="Arial"/>
              </a:defRPr>
            </a:lvl3pPr>
            <a:lvl4pPr>
              <a:defRPr sz="1875" b="0">
                <a:solidFill>
                  <a:srgbClr val="263D35"/>
                </a:solidFill>
                <a:latin typeface="Arial"/>
                <a:ea typeface="Arial"/>
                <a:cs typeface="Arial"/>
              </a:defRPr>
            </a:lvl4pPr>
            <a:lvl5pPr>
              <a:defRPr sz="1875" b="0">
                <a:solidFill>
                  <a:srgbClr val="263D35"/>
                </a:solidFill>
                <a:latin typeface="Arial"/>
                <a:ea typeface="Arial"/>
                <a:cs typeface="Arial"/>
              </a:defRPr>
            </a:lvl5pPr>
            <a:lvl6pPr>
              <a:defRPr sz="1875" b="0">
                <a:solidFill>
                  <a:srgbClr val="263D35"/>
                </a:solidFill>
                <a:latin typeface="Arial"/>
                <a:ea typeface="Arial"/>
                <a:cs typeface="Arial"/>
              </a:defRPr>
            </a:lvl6pPr>
            <a:lvl7pPr>
              <a:defRPr sz="1875" b="0">
                <a:solidFill>
                  <a:srgbClr val="263D35"/>
                </a:solidFill>
                <a:latin typeface="Arial"/>
                <a:ea typeface="Arial"/>
                <a:cs typeface="Arial"/>
              </a:defRPr>
            </a:lvl7pPr>
            <a:lvl8pPr>
              <a:defRPr sz="1875" b="0">
                <a:solidFill>
                  <a:srgbClr val="263D35"/>
                </a:solidFill>
                <a:latin typeface="Arial"/>
                <a:ea typeface="Arial"/>
                <a:cs typeface="Arial"/>
              </a:defRPr>
            </a:lvl8pPr>
            <a:lvl9pPr>
              <a:defRPr sz="1875" b="0">
                <a:solidFill>
                  <a:srgbClr val="263D35"/>
                </a:solidFill>
                <a:latin typeface="Arial"/>
                <a:ea typeface="Arial"/>
                <a:cs typeface="Arial"/>
              </a:defRPr>
            </a:lvl9pPr>
          </a:lstStyle>
          <a:p>
            <a:pPr>
              <a:defRPr sz="1875" b="0">
                <a:solidFill>
                  <a:srgbClr val="263D35"/>
                </a:solidFill>
                <a:latin typeface="Arial"/>
                <a:ea typeface="Arial"/>
                <a:cs typeface="Arial"/>
              </a:defRPr>
            </a:pPr>
            <a:r>
              <a:rPr sz="1875" b="0">
                <a:solidFill>
                  <a:srgbClr val="263D35"/>
                </a:solidFill>
                <a:latin typeface="Arial"/>
                <a:ea typeface="Arial"/>
                <a:cs typeface="Arial"/>
              </a:rPr>
              <a:t>Personal threats, coordinated humiliation or repeated abusive contact.</a:t>
            </a:r>
          </a:p>
        </p:txBody>
      </p:sp>
      <p:sp>
        <p:nvSpPr>
          <p:cNvPr id="8" name="Rectangle 7">
            <a:extLst>
              <a:ext uri="{FF2B5EF4-FFF2-40B4-BE49-F238E27FC236}">
                <a16:creationId xmlns:a16="http://schemas.microsoft.com/office/drawing/2014/main" id="{170B2E4A-2E6C-4D3C-B430-E336C0C8396A}"/>
              </a:ext>
            </a:extLst>
          </p:cNvPr>
          <p:cNvSpPr>
            <a:spLocks noGrp="1"/>
          </p:cNvSpPr>
          <p:nvPr/>
        </p:nvSpPr>
        <p:spPr>
          <a:xfrm>
            <a:off x="571500" y="4429125"/>
            <a:ext cx="10668000" cy="381000"/>
          </a:xfrm>
          <a:prstGeom prst="rect">
            <a:avLst/>
          </a:prstGeom>
          <a:noFill/>
          <a:ln w="0">
            <a:noFill/>
            <a:prstDash val="solid"/>
          </a:ln>
        </p:spPr>
        <p:txBody>
          <a:bodyPr lIns="0" tIns="0" rIns="0" bIns="0" anchor="t"/>
          <a:lstStyle>
            <a:defPPr>
              <a:defRPr sz="2100" b="1">
                <a:solidFill>
                  <a:srgbClr val="263D35"/>
                </a:solidFill>
                <a:latin typeface="Arial"/>
                <a:ea typeface="Arial"/>
                <a:cs typeface="Arial"/>
              </a:defRPr>
            </a:defPPr>
            <a:lvl1pPr>
              <a:defRPr sz="2100" b="1">
                <a:solidFill>
                  <a:srgbClr val="263D35"/>
                </a:solidFill>
                <a:latin typeface="Arial"/>
                <a:ea typeface="Arial"/>
                <a:cs typeface="Arial"/>
              </a:defRPr>
            </a:lvl1pPr>
            <a:lvl2pPr>
              <a:defRPr sz="2100" b="1">
                <a:solidFill>
                  <a:srgbClr val="263D35"/>
                </a:solidFill>
                <a:latin typeface="Arial"/>
                <a:ea typeface="Arial"/>
                <a:cs typeface="Arial"/>
              </a:defRPr>
            </a:lvl2pPr>
            <a:lvl3pPr>
              <a:defRPr sz="2100" b="1">
                <a:solidFill>
                  <a:srgbClr val="263D35"/>
                </a:solidFill>
                <a:latin typeface="Arial"/>
                <a:ea typeface="Arial"/>
                <a:cs typeface="Arial"/>
              </a:defRPr>
            </a:lvl3pPr>
            <a:lvl4pPr>
              <a:defRPr sz="2100" b="1">
                <a:solidFill>
                  <a:srgbClr val="263D35"/>
                </a:solidFill>
                <a:latin typeface="Arial"/>
                <a:ea typeface="Arial"/>
                <a:cs typeface="Arial"/>
              </a:defRPr>
            </a:lvl4pPr>
            <a:lvl5pPr>
              <a:defRPr sz="2100" b="1">
                <a:solidFill>
                  <a:srgbClr val="263D35"/>
                </a:solidFill>
                <a:latin typeface="Arial"/>
                <a:ea typeface="Arial"/>
                <a:cs typeface="Arial"/>
              </a:defRPr>
            </a:lvl5pPr>
            <a:lvl6pPr>
              <a:defRPr sz="2100" b="1">
                <a:solidFill>
                  <a:srgbClr val="263D35"/>
                </a:solidFill>
                <a:latin typeface="Arial"/>
                <a:ea typeface="Arial"/>
                <a:cs typeface="Arial"/>
              </a:defRPr>
            </a:lvl6pPr>
            <a:lvl7pPr>
              <a:defRPr sz="2100" b="1">
                <a:solidFill>
                  <a:srgbClr val="263D35"/>
                </a:solidFill>
                <a:latin typeface="Arial"/>
                <a:ea typeface="Arial"/>
                <a:cs typeface="Arial"/>
              </a:defRPr>
            </a:lvl7pPr>
            <a:lvl8pPr>
              <a:defRPr sz="2100" b="1">
                <a:solidFill>
                  <a:srgbClr val="263D35"/>
                </a:solidFill>
                <a:latin typeface="Arial"/>
                <a:ea typeface="Arial"/>
                <a:cs typeface="Arial"/>
              </a:defRPr>
            </a:lvl8pPr>
            <a:lvl9pPr>
              <a:defRPr sz="2100" b="1">
                <a:solidFill>
                  <a:srgbClr val="263D35"/>
                </a:solidFill>
                <a:latin typeface="Arial"/>
                <a:ea typeface="Arial"/>
                <a:cs typeface="Arial"/>
              </a:defRPr>
            </a:lvl9pPr>
          </a:lstStyle>
          <a:p>
            <a:pPr>
              <a:defRPr sz="2100" b="1">
                <a:solidFill>
                  <a:srgbClr val="263D35"/>
                </a:solidFill>
                <a:latin typeface="Arial"/>
                <a:ea typeface="Arial"/>
                <a:cs typeface="Arial"/>
              </a:defRPr>
            </a:pPr>
            <a:r>
              <a:rPr sz="2100" b="1">
                <a:solidFill>
                  <a:srgbClr val="263D35"/>
                </a:solidFill>
                <a:latin typeface="Arial"/>
                <a:ea typeface="Arial"/>
                <a:cs typeface="Arial"/>
              </a:rPr>
              <a:t>Online targeting</a:t>
            </a:r>
          </a:p>
        </p:txBody>
      </p:sp>
      <p:sp>
        <p:nvSpPr>
          <p:cNvPr id="9" name="Rectangle 8">
            <a:extLst>
              <a:ext uri="{FF2B5EF4-FFF2-40B4-BE49-F238E27FC236}">
                <a16:creationId xmlns:a16="http://schemas.microsoft.com/office/drawing/2014/main" id="{0ED3B6F2-0D55-4DD6-914C-DB8297C66291}"/>
              </a:ext>
            </a:extLst>
          </p:cNvPr>
          <p:cNvSpPr>
            <a:spLocks noGrp="1"/>
          </p:cNvSpPr>
          <p:nvPr/>
        </p:nvSpPr>
        <p:spPr>
          <a:xfrm>
            <a:off x="571500" y="4838700"/>
            <a:ext cx="10668000" cy="628650"/>
          </a:xfrm>
          <a:prstGeom prst="rect">
            <a:avLst/>
          </a:prstGeom>
          <a:noFill/>
          <a:ln w="0">
            <a:noFill/>
            <a:prstDash val="solid"/>
          </a:ln>
        </p:spPr>
        <p:txBody>
          <a:bodyPr lIns="0" tIns="0" rIns="0" bIns="0" anchor="t"/>
          <a:lstStyle>
            <a:defPPr>
              <a:defRPr sz="1875" b="0">
                <a:solidFill>
                  <a:srgbClr val="263D35"/>
                </a:solidFill>
                <a:latin typeface="Arial"/>
                <a:ea typeface="Arial"/>
                <a:cs typeface="Arial"/>
              </a:defRPr>
            </a:defPPr>
            <a:lvl1pPr>
              <a:defRPr sz="1875" b="0">
                <a:solidFill>
                  <a:srgbClr val="263D35"/>
                </a:solidFill>
                <a:latin typeface="Arial"/>
                <a:ea typeface="Arial"/>
                <a:cs typeface="Arial"/>
              </a:defRPr>
            </a:lvl1pPr>
            <a:lvl2pPr>
              <a:defRPr sz="1875" b="0">
                <a:solidFill>
                  <a:srgbClr val="263D35"/>
                </a:solidFill>
                <a:latin typeface="Arial"/>
                <a:ea typeface="Arial"/>
                <a:cs typeface="Arial"/>
              </a:defRPr>
            </a:lvl2pPr>
            <a:lvl3pPr>
              <a:defRPr sz="1875" b="0">
                <a:solidFill>
                  <a:srgbClr val="263D35"/>
                </a:solidFill>
                <a:latin typeface="Arial"/>
                <a:ea typeface="Arial"/>
                <a:cs typeface="Arial"/>
              </a:defRPr>
            </a:lvl3pPr>
            <a:lvl4pPr>
              <a:defRPr sz="1875" b="0">
                <a:solidFill>
                  <a:srgbClr val="263D35"/>
                </a:solidFill>
                <a:latin typeface="Arial"/>
                <a:ea typeface="Arial"/>
                <a:cs typeface="Arial"/>
              </a:defRPr>
            </a:lvl4pPr>
            <a:lvl5pPr>
              <a:defRPr sz="1875" b="0">
                <a:solidFill>
                  <a:srgbClr val="263D35"/>
                </a:solidFill>
                <a:latin typeface="Arial"/>
                <a:ea typeface="Arial"/>
                <a:cs typeface="Arial"/>
              </a:defRPr>
            </a:lvl5pPr>
            <a:lvl6pPr>
              <a:defRPr sz="1875" b="0">
                <a:solidFill>
                  <a:srgbClr val="263D35"/>
                </a:solidFill>
                <a:latin typeface="Arial"/>
                <a:ea typeface="Arial"/>
                <a:cs typeface="Arial"/>
              </a:defRPr>
            </a:lvl6pPr>
            <a:lvl7pPr>
              <a:defRPr sz="1875" b="0">
                <a:solidFill>
                  <a:srgbClr val="263D35"/>
                </a:solidFill>
                <a:latin typeface="Arial"/>
                <a:ea typeface="Arial"/>
                <a:cs typeface="Arial"/>
              </a:defRPr>
            </a:lvl7pPr>
            <a:lvl8pPr>
              <a:defRPr sz="1875" b="0">
                <a:solidFill>
                  <a:srgbClr val="263D35"/>
                </a:solidFill>
                <a:latin typeface="Arial"/>
                <a:ea typeface="Arial"/>
                <a:cs typeface="Arial"/>
              </a:defRPr>
            </a:lvl8pPr>
            <a:lvl9pPr>
              <a:defRPr sz="1875" b="0">
                <a:solidFill>
                  <a:srgbClr val="263D35"/>
                </a:solidFill>
                <a:latin typeface="Arial"/>
                <a:ea typeface="Arial"/>
                <a:cs typeface="Arial"/>
              </a:defRPr>
            </a:lvl9pPr>
          </a:lstStyle>
          <a:p>
            <a:pPr>
              <a:defRPr sz="1875" b="0">
                <a:solidFill>
                  <a:srgbClr val="263D35"/>
                </a:solidFill>
                <a:latin typeface="Arial"/>
                <a:ea typeface="Arial"/>
                <a:cs typeface="Arial"/>
              </a:defRPr>
            </a:pPr>
            <a:r>
              <a:rPr sz="1875" b="0">
                <a:solidFill>
                  <a:srgbClr val="263D35"/>
                </a:solidFill>
                <a:latin typeface="Arial"/>
                <a:ea typeface="Arial"/>
                <a:cs typeface="Arial"/>
              </a:rPr>
              <a:t>Hostile messages, impersonation or harmful material repeatedly shared.</a:t>
            </a:r>
          </a:p>
        </p:txBody>
      </p:sp>
      <p:sp>
        <p:nvSpPr>
          <p:cNvPr id="10" name="Rectangle 9">
            <a:extLst>
              <a:ext uri="{FF2B5EF4-FFF2-40B4-BE49-F238E27FC236}">
                <a16:creationId xmlns:a16="http://schemas.microsoft.com/office/drawing/2014/main" id="{81FEA773-8BBC-4903-A8CE-D27EF4CFE587}"/>
              </a:ext>
            </a:extLst>
          </p:cNvPr>
          <p:cNvSpPr>
            <a:spLocks noGrp="1"/>
          </p:cNvSpPr>
          <p:nvPr/>
        </p:nvSpPr>
        <p:spPr>
          <a:xfrm>
            <a:off x="571500" y="6096000"/>
            <a:ext cx="10953750" cy="361950"/>
          </a:xfrm>
          <a:prstGeom prst="rect">
            <a:avLst/>
          </a:prstGeom>
          <a:noFill/>
          <a:ln w="0">
            <a:noFill/>
            <a:prstDash val="solid"/>
          </a:ln>
        </p:spPr>
        <p:txBody>
          <a:bodyPr lIns="0" tIns="0" rIns="0" bIns="0" anchor="t"/>
          <a:lstStyle>
            <a:defPPr>
              <a:defRPr sz="1200" b="0">
                <a:solidFill>
                  <a:srgbClr val="53675E"/>
                </a:solidFill>
                <a:latin typeface="Arial"/>
                <a:ea typeface="Arial"/>
                <a:cs typeface="Arial"/>
              </a:defRPr>
            </a:defPPr>
            <a:lvl1pPr>
              <a:defRPr sz="1200" b="0">
                <a:solidFill>
                  <a:srgbClr val="53675E"/>
                </a:solidFill>
                <a:latin typeface="Arial"/>
                <a:ea typeface="Arial"/>
                <a:cs typeface="Arial"/>
              </a:defRPr>
            </a:lvl1pPr>
            <a:lvl2pPr>
              <a:defRPr sz="1200" b="0">
                <a:solidFill>
                  <a:srgbClr val="53675E"/>
                </a:solidFill>
                <a:latin typeface="Arial"/>
                <a:ea typeface="Arial"/>
                <a:cs typeface="Arial"/>
              </a:defRPr>
            </a:lvl2pPr>
            <a:lvl3pPr>
              <a:defRPr sz="1200" b="0">
                <a:solidFill>
                  <a:srgbClr val="53675E"/>
                </a:solidFill>
                <a:latin typeface="Arial"/>
                <a:ea typeface="Arial"/>
                <a:cs typeface="Arial"/>
              </a:defRPr>
            </a:lvl3pPr>
            <a:lvl4pPr>
              <a:defRPr sz="1200" b="0">
                <a:solidFill>
                  <a:srgbClr val="53675E"/>
                </a:solidFill>
                <a:latin typeface="Arial"/>
                <a:ea typeface="Arial"/>
                <a:cs typeface="Arial"/>
              </a:defRPr>
            </a:lvl4pPr>
            <a:lvl5pPr>
              <a:defRPr sz="1200" b="0">
                <a:solidFill>
                  <a:srgbClr val="53675E"/>
                </a:solidFill>
                <a:latin typeface="Arial"/>
                <a:ea typeface="Arial"/>
                <a:cs typeface="Arial"/>
              </a:defRPr>
            </a:lvl5pPr>
            <a:lvl6pPr>
              <a:defRPr sz="1200" b="0">
                <a:solidFill>
                  <a:srgbClr val="53675E"/>
                </a:solidFill>
                <a:latin typeface="Arial"/>
                <a:ea typeface="Arial"/>
                <a:cs typeface="Arial"/>
              </a:defRPr>
            </a:lvl6pPr>
            <a:lvl7pPr>
              <a:defRPr sz="1200" b="0">
                <a:solidFill>
                  <a:srgbClr val="53675E"/>
                </a:solidFill>
                <a:latin typeface="Arial"/>
                <a:ea typeface="Arial"/>
                <a:cs typeface="Arial"/>
              </a:defRPr>
            </a:lvl7pPr>
            <a:lvl8pPr>
              <a:defRPr sz="1200" b="0">
                <a:solidFill>
                  <a:srgbClr val="53675E"/>
                </a:solidFill>
                <a:latin typeface="Arial"/>
                <a:ea typeface="Arial"/>
                <a:cs typeface="Arial"/>
              </a:defRPr>
            </a:lvl8pPr>
            <a:lvl9pPr>
              <a:defRPr sz="1200" b="0">
                <a:solidFill>
                  <a:srgbClr val="53675E"/>
                </a:solidFill>
                <a:latin typeface="Arial"/>
                <a:ea typeface="Arial"/>
                <a:cs typeface="Arial"/>
              </a:defRPr>
            </a:lvl9pPr>
          </a:lstStyle>
          <a:p>
            <a:pPr>
              <a:defRPr sz="1200" b="0">
                <a:solidFill>
                  <a:srgbClr val="53675E"/>
                </a:solidFill>
                <a:latin typeface="Arial"/>
                <a:ea typeface="Arial"/>
                <a:cs typeface="Arial"/>
              </a:defRPr>
            </a:pPr>
            <a:r>
              <a:rPr sz="1200" b="0">
                <a:solidFill>
                  <a:srgbClr val="53675E"/>
                </a:solidFill>
                <a:latin typeface="Arial"/>
                <a:ea typeface="Arial"/>
                <a:cs typeface="Arial"/>
              </a:rPr>
              <a:t>WorkSafe Queensland (n.d.); CEDR (2025), sections 20–21; Varela et al. (2025)</a:t>
            </a:r>
          </a:p>
        </p:txBody>
      </p:sp>
    </p:spTree>
    <p:extLst>
      <p:ext uri="{BB962C8B-B14F-4D97-AF65-F5344CB8AC3E}">
        <p14:creationId xmlns:p14="http://schemas.microsoft.com/office/powerpoint/2010/main" val="8907663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pic>
        <p:nvPicPr>
          <p:cNvPr id="18" name="Wrenvale landscape footer" descr="Landscape crop from slide 2, faded for readable text"/>
          <p:cNvPicPr>
            <a:picLocks noChangeAspect="1"/>
          </p:cNvPicPr>
          <p:nvPr/>
        </p:nvPicPr>
        <p:blipFill>
          <a:blip r:embed="rId3">
            <a:alphaModFix amt="32000"/>
          </a:blip>
          <a:srcRect t="60830"/>
          <a:stretch>
            <a:fillRect/>
          </a:stretch>
        </p:blipFill>
        <p:spPr>
          <a:xfrm>
            <a:off x="0" y="4928901"/>
            <a:ext cx="12192000" cy="1929099"/>
          </a:xfrm>
          <a:prstGeom prst="rect">
            <a:avLst/>
          </a:prstGeom>
        </p:spPr>
      </p:pic>
      <p:sp>
        <p:nvSpPr>
          <p:cNvPr id="19" name="Landscape fade"/>
          <p:cNvSpPr/>
          <p:nvPr/>
        </p:nvSpPr>
        <p:spPr>
          <a:xfrm>
            <a:off x="0" y="4928901"/>
            <a:ext cx="12192000" cy="1929099"/>
          </a:xfrm>
          <a:prstGeom prst="rect">
            <a:avLst/>
          </a:prstGeom>
          <a:gradFill rotWithShape="1">
            <a:gsLst>
              <a:gs pos="0">
                <a:srgbClr val="F7F5EF">
                  <a:alpha val="100000"/>
                </a:srgbClr>
              </a:gs>
              <a:gs pos="30000">
                <a:srgbClr val="F7F5EF">
                  <a:alpha val="65000"/>
                </a:srgbClr>
              </a:gs>
              <a:gs pos="100000">
                <a:srgbClr val="F7F5EF">
                  <a:alpha val="0"/>
                </a:srgbClr>
              </a:gs>
            </a:gsLst>
            <a:lin ang="5400000" scaled="1"/>
          </a:gradFill>
          <a:ln>
            <a:noFill/>
          </a:ln>
        </p:spPr>
        <p:txBody>
          <a:bodyPr/>
          <a:lstStyle/>
          <a:p>
            <a:endParaRPr lang="en-AU"/>
          </a:p>
        </p:txBody>
      </p:sp>
      <p:sp>
        <p:nvSpPr>
          <p:cNvPr id="17" name="Rectangle 16">
            <a:extLst>
              <a:ext uri="{FF2B5EF4-FFF2-40B4-BE49-F238E27FC236}">
                <a16:creationId xmlns:a16="http://schemas.microsoft.com/office/drawing/2014/main" id="{9FD5D706-D7BF-44D7-81E6-A8F2AC2598E2}"/>
              </a:ext>
            </a:extLst>
          </p:cNvPr>
          <p:cNvSpPr>
            <a:spLocks noGrp="1"/>
          </p:cNvSpPr>
          <p:nvPr/>
        </p:nvSpPr>
        <p:spPr>
          <a:xfrm>
            <a:off x="0" y="0"/>
            <a:ext cx="12192000" cy="114300"/>
          </a:xfrm>
          <a:prstGeom prst="rect">
            <a:avLst/>
          </a:prstGeom>
          <a:solidFill>
            <a:srgbClr val="214B3E"/>
          </a:solidFill>
          <a:ln w="0">
            <a:noFill/>
          </a:ln>
        </p:spPr>
        <p:txBody>
          <a:bodyPr/>
          <a:lstStyle/>
          <a:p>
            <a:endParaRPr lang="en-AU"/>
          </a:p>
        </p:txBody>
      </p:sp>
      <p:sp>
        <p:nvSpPr>
          <p:cNvPr id="2" name="Rectangle 1">
            <a:extLst>
              <a:ext uri="{FF2B5EF4-FFF2-40B4-BE49-F238E27FC236}">
                <a16:creationId xmlns:a16="http://schemas.microsoft.com/office/drawing/2014/main" id="{270A7BAF-49A9-4C9F-8465-1C169167993A}"/>
              </a:ext>
            </a:extLst>
          </p:cNvPr>
          <p:cNvSpPr>
            <a:spLocks noGrp="1"/>
          </p:cNvSpPr>
          <p:nvPr/>
        </p:nvSpPr>
        <p:spPr>
          <a:xfrm>
            <a:off x="571500" y="381000"/>
            <a:ext cx="11049000" cy="762000"/>
          </a:xfrm>
          <a:prstGeom prst="rect">
            <a:avLst/>
          </a:prstGeom>
          <a:noFill/>
          <a:ln w="0">
            <a:noFill/>
          </a:ln>
        </p:spPr>
        <p:txBody>
          <a:bodyPr lIns="0" tIns="0" rIns="0" bIns="0" anchor="t"/>
          <a:lstStyle>
            <a:defPPr>
              <a:defRPr sz="3000" b="1">
                <a:solidFill>
                  <a:srgbClr val="263D35"/>
                </a:solidFill>
                <a:latin typeface="Arial"/>
                <a:ea typeface="Arial"/>
                <a:cs typeface="Arial"/>
              </a:defRPr>
            </a:defPPr>
            <a:lvl1pPr>
              <a:defRPr sz="3000" b="1">
                <a:solidFill>
                  <a:srgbClr val="263D35"/>
                </a:solidFill>
                <a:latin typeface="Arial"/>
                <a:ea typeface="Arial"/>
                <a:cs typeface="Arial"/>
              </a:defRPr>
            </a:lvl1pPr>
            <a:lvl2pPr>
              <a:defRPr sz="3000" b="1">
                <a:solidFill>
                  <a:srgbClr val="263D35"/>
                </a:solidFill>
                <a:latin typeface="Arial"/>
                <a:ea typeface="Arial"/>
                <a:cs typeface="Arial"/>
              </a:defRPr>
            </a:lvl2pPr>
            <a:lvl3pPr>
              <a:defRPr sz="3000" b="1">
                <a:solidFill>
                  <a:srgbClr val="263D35"/>
                </a:solidFill>
                <a:latin typeface="Arial"/>
                <a:ea typeface="Arial"/>
                <a:cs typeface="Arial"/>
              </a:defRPr>
            </a:lvl3pPr>
            <a:lvl4pPr>
              <a:defRPr sz="3000" b="1">
                <a:solidFill>
                  <a:srgbClr val="263D35"/>
                </a:solidFill>
                <a:latin typeface="Arial"/>
                <a:ea typeface="Arial"/>
                <a:cs typeface="Arial"/>
              </a:defRPr>
            </a:lvl4pPr>
            <a:lvl5pPr>
              <a:defRPr sz="3000" b="1">
                <a:solidFill>
                  <a:srgbClr val="263D35"/>
                </a:solidFill>
                <a:latin typeface="Arial"/>
                <a:ea typeface="Arial"/>
                <a:cs typeface="Arial"/>
              </a:defRPr>
            </a:lvl5pPr>
            <a:lvl6pPr>
              <a:defRPr sz="3000" b="1">
                <a:solidFill>
                  <a:srgbClr val="263D35"/>
                </a:solidFill>
                <a:latin typeface="Arial"/>
                <a:ea typeface="Arial"/>
                <a:cs typeface="Arial"/>
              </a:defRPr>
            </a:lvl6pPr>
            <a:lvl7pPr>
              <a:defRPr sz="3000" b="1">
                <a:solidFill>
                  <a:srgbClr val="263D35"/>
                </a:solidFill>
                <a:latin typeface="Arial"/>
                <a:ea typeface="Arial"/>
                <a:cs typeface="Arial"/>
              </a:defRPr>
            </a:lvl7pPr>
            <a:lvl8pPr>
              <a:defRPr sz="3000" b="1">
                <a:solidFill>
                  <a:srgbClr val="263D35"/>
                </a:solidFill>
                <a:latin typeface="Arial"/>
                <a:ea typeface="Arial"/>
                <a:cs typeface="Arial"/>
              </a:defRPr>
            </a:lvl8pPr>
            <a:lvl9pPr>
              <a:defRPr sz="3000" b="1">
                <a:solidFill>
                  <a:srgbClr val="263D35"/>
                </a:solidFill>
                <a:latin typeface="Arial"/>
                <a:ea typeface="Arial"/>
                <a:cs typeface="Arial"/>
              </a:defRPr>
            </a:lvl9pPr>
          </a:lstStyle>
          <a:p>
            <a:pPr>
              <a:defRPr sz="3000" b="1">
                <a:solidFill>
                  <a:srgbClr val="263D35"/>
                </a:solidFill>
                <a:latin typeface="Arial"/>
                <a:ea typeface="Arial"/>
                <a:cs typeface="Arial"/>
              </a:defRPr>
            </a:pPr>
            <a:r>
              <a:rPr sz="3000" b="1">
                <a:solidFill>
                  <a:srgbClr val="263D35"/>
                </a:solidFill>
                <a:latin typeface="Arial"/>
                <a:ea typeface="Arial"/>
                <a:cs typeface="Arial"/>
              </a:rPr>
              <a:t>Four findings that inform school action</a:t>
            </a:r>
          </a:p>
        </p:txBody>
      </p:sp>
      <p:sp>
        <p:nvSpPr>
          <p:cNvPr id="3" name="Rectangle 2">
            <a:extLst>
              <a:ext uri="{FF2B5EF4-FFF2-40B4-BE49-F238E27FC236}">
                <a16:creationId xmlns:a16="http://schemas.microsoft.com/office/drawing/2014/main" id="{44522455-15AD-40EF-B58A-4758BA8FD97F}"/>
              </a:ext>
            </a:extLst>
          </p:cNvPr>
          <p:cNvSpPr>
            <a:spLocks noGrp="1"/>
          </p:cNvSpPr>
          <p:nvPr/>
        </p:nvSpPr>
        <p:spPr>
          <a:xfrm>
            <a:off x="571500" y="1333500"/>
            <a:ext cx="5191125" cy="361950"/>
          </a:xfrm>
          <a:prstGeom prst="rect">
            <a:avLst/>
          </a:prstGeom>
          <a:noFill/>
          <a:ln w="0">
            <a:noFill/>
          </a:ln>
        </p:spPr>
        <p:txBody>
          <a:bodyPr lIns="0" tIns="0" rIns="0" bIns="0" anchor="t"/>
          <a:lstStyle>
            <a:defPPr>
              <a:defRPr sz="1800" b="1">
                <a:solidFill>
                  <a:srgbClr val="263D35"/>
                </a:solidFill>
                <a:latin typeface="Arial"/>
                <a:ea typeface="Arial"/>
                <a:cs typeface="Arial"/>
              </a:defRPr>
            </a:defPPr>
            <a:lvl1pPr>
              <a:defRPr sz="1800" b="1">
                <a:solidFill>
                  <a:srgbClr val="263D35"/>
                </a:solidFill>
                <a:latin typeface="Arial"/>
                <a:ea typeface="Arial"/>
                <a:cs typeface="Arial"/>
              </a:defRPr>
            </a:lvl1pPr>
            <a:lvl2pPr>
              <a:defRPr sz="1800" b="1">
                <a:solidFill>
                  <a:srgbClr val="263D35"/>
                </a:solidFill>
                <a:latin typeface="Arial"/>
                <a:ea typeface="Arial"/>
                <a:cs typeface="Arial"/>
              </a:defRPr>
            </a:lvl2pPr>
            <a:lvl3pPr>
              <a:defRPr sz="1800" b="1">
                <a:solidFill>
                  <a:srgbClr val="263D35"/>
                </a:solidFill>
                <a:latin typeface="Arial"/>
                <a:ea typeface="Arial"/>
                <a:cs typeface="Arial"/>
              </a:defRPr>
            </a:lvl3pPr>
            <a:lvl4pPr>
              <a:defRPr sz="1800" b="1">
                <a:solidFill>
                  <a:srgbClr val="263D35"/>
                </a:solidFill>
                <a:latin typeface="Arial"/>
                <a:ea typeface="Arial"/>
                <a:cs typeface="Arial"/>
              </a:defRPr>
            </a:lvl4pPr>
            <a:lvl5pPr>
              <a:defRPr sz="1800" b="1">
                <a:solidFill>
                  <a:srgbClr val="263D35"/>
                </a:solidFill>
                <a:latin typeface="Arial"/>
                <a:ea typeface="Arial"/>
                <a:cs typeface="Arial"/>
              </a:defRPr>
            </a:lvl5pPr>
            <a:lvl6pPr>
              <a:defRPr sz="1800" b="1">
                <a:solidFill>
                  <a:srgbClr val="263D35"/>
                </a:solidFill>
                <a:latin typeface="Arial"/>
                <a:ea typeface="Arial"/>
                <a:cs typeface="Arial"/>
              </a:defRPr>
            </a:lvl6pPr>
            <a:lvl7pPr>
              <a:defRPr sz="1800" b="1">
                <a:solidFill>
                  <a:srgbClr val="263D35"/>
                </a:solidFill>
                <a:latin typeface="Arial"/>
                <a:ea typeface="Arial"/>
                <a:cs typeface="Arial"/>
              </a:defRPr>
            </a:lvl7pPr>
            <a:lvl8pPr>
              <a:defRPr sz="1800" b="1">
                <a:solidFill>
                  <a:srgbClr val="263D35"/>
                </a:solidFill>
                <a:latin typeface="Arial"/>
                <a:ea typeface="Arial"/>
                <a:cs typeface="Arial"/>
              </a:defRPr>
            </a:lvl8pPr>
            <a:lvl9pPr>
              <a:defRPr sz="1800" b="1">
                <a:solidFill>
                  <a:srgbClr val="263D35"/>
                </a:solidFill>
                <a:latin typeface="Arial"/>
                <a:ea typeface="Arial"/>
                <a:cs typeface="Arial"/>
              </a:defRPr>
            </a:lvl9pPr>
          </a:lstStyle>
          <a:p>
            <a:pPr>
              <a:defRPr sz="1800" b="1">
                <a:solidFill>
                  <a:srgbClr val="263D35"/>
                </a:solidFill>
                <a:latin typeface="Arial"/>
                <a:ea typeface="Arial"/>
                <a:cs typeface="Arial"/>
              </a:defRPr>
            </a:pPr>
            <a:r>
              <a:rPr sz="1800" b="1">
                <a:solidFill>
                  <a:srgbClr val="263D35"/>
                </a:solidFill>
                <a:latin typeface="Arial"/>
                <a:ea typeface="Arial"/>
                <a:cs typeface="Arial"/>
              </a:rPr>
              <a:t>24.6% in one Australian ECEC sample</a:t>
            </a:r>
          </a:p>
        </p:txBody>
      </p:sp>
      <p:sp>
        <p:nvSpPr>
          <p:cNvPr id="4" name="Rectangle 3">
            <a:extLst>
              <a:ext uri="{FF2B5EF4-FFF2-40B4-BE49-F238E27FC236}">
                <a16:creationId xmlns:a16="http://schemas.microsoft.com/office/drawing/2014/main" id="{1A242512-AF06-4488-A0B9-B43D7CB7F490}"/>
              </a:ext>
            </a:extLst>
          </p:cNvPr>
          <p:cNvSpPr>
            <a:spLocks noGrp="1"/>
          </p:cNvSpPr>
          <p:nvPr/>
        </p:nvSpPr>
        <p:spPr>
          <a:xfrm>
            <a:off x="571500" y="1724025"/>
            <a:ext cx="5143500" cy="838200"/>
          </a:xfrm>
          <a:prstGeom prst="rect">
            <a:avLst/>
          </a:prstGeom>
          <a:noFill/>
          <a:ln w="0">
            <a:noFill/>
          </a:ln>
        </p:spPr>
        <p:txBody>
          <a:bodyPr lIns="0" tIns="0" rIns="0" bIns="0" anchor="t"/>
          <a:lstStyle>
            <a:defPPr>
              <a:defRPr sz="1575" b="0">
                <a:solidFill>
                  <a:srgbClr val="263D35"/>
                </a:solidFill>
                <a:latin typeface="Arial"/>
                <a:ea typeface="Arial"/>
                <a:cs typeface="Arial"/>
              </a:defRPr>
            </a:defPPr>
            <a:lvl1pPr>
              <a:defRPr sz="1575" b="0">
                <a:solidFill>
                  <a:srgbClr val="263D35"/>
                </a:solidFill>
                <a:latin typeface="Arial"/>
                <a:ea typeface="Arial"/>
                <a:cs typeface="Arial"/>
              </a:defRPr>
            </a:lvl1pPr>
            <a:lvl2pPr>
              <a:defRPr sz="1575" b="0">
                <a:solidFill>
                  <a:srgbClr val="263D35"/>
                </a:solidFill>
                <a:latin typeface="Arial"/>
                <a:ea typeface="Arial"/>
                <a:cs typeface="Arial"/>
              </a:defRPr>
            </a:lvl2pPr>
            <a:lvl3pPr>
              <a:defRPr sz="1575" b="0">
                <a:solidFill>
                  <a:srgbClr val="263D35"/>
                </a:solidFill>
                <a:latin typeface="Arial"/>
                <a:ea typeface="Arial"/>
                <a:cs typeface="Arial"/>
              </a:defRPr>
            </a:lvl3pPr>
            <a:lvl4pPr>
              <a:defRPr sz="1575" b="0">
                <a:solidFill>
                  <a:srgbClr val="263D35"/>
                </a:solidFill>
                <a:latin typeface="Arial"/>
                <a:ea typeface="Arial"/>
                <a:cs typeface="Arial"/>
              </a:defRPr>
            </a:lvl4pPr>
            <a:lvl5pPr>
              <a:defRPr sz="1575" b="0">
                <a:solidFill>
                  <a:srgbClr val="263D35"/>
                </a:solidFill>
                <a:latin typeface="Arial"/>
                <a:ea typeface="Arial"/>
                <a:cs typeface="Arial"/>
              </a:defRPr>
            </a:lvl5pPr>
            <a:lvl6pPr>
              <a:defRPr sz="1575" b="0">
                <a:solidFill>
                  <a:srgbClr val="263D35"/>
                </a:solidFill>
                <a:latin typeface="Arial"/>
                <a:ea typeface="Arial"/>
                <a:cs typeface="Arial"/>
              </a:defRPr>
            </a:lvl6pPr>
            <a:lvl7pPr>
              <a:defRPr sz="1575" b="0">
                <a:solidFill>
                  <a:srgbClr val="263D35"/>
                </a:solidFill>
                <a:latin typeface="Arial"/>
                <a:ea typeface="Arial"/>
                <a:cs typeface="Arial"/>
              </a:defRPr>
            </a:lvl7pPr>
            <a:lvl8pPr>
              <a:defRPr sz="1575" b="0">
                <a:solidFill>
                  <a:srgbClr val="263D35"/>
                </a:solidFill>
                <a:latin typeface="Arial"/>
                <a:ea typeface="Arial"/>
                <a:cs typeface="Arial"/>
              </a:defRPr>
            </a:lvl8pPr>
            <a:lvl9pPr>
              <a:defRPr sz="1575" b="0">
                <a:solidFill>
                  <a:srgbClr val="263D35"/>
                </a:solidFill>
                <a:latin typeface="Arial"/>
                <a:ea typeface="Arial"/>
                <a:cs typeface="Arial"/>
              </a:defRPr>
            </a:lvl9pPr>
          </a:lstStyle>
          <a:p>
            <a:pPr>
              <a:defRPr sz="1575" b="0">
                <a:solidFill>
                  <a:srgbClr val="263D35"/>
                </a:solidFill>
                <a:latin typeface="Arial"/>
                <a:ea typeface="Arial"/>
                <a:cs typeface="Arial"/>
              </a:defRPr>
            </a:pPr>
            <a:r>
              <a:rPr sz="1575" b="0">
                <a:solidFill>
                  <a:srgbClr val="263D35"/>
                </a:solidFill>
                <a:latin typeface="Arial"/>
                <a:ea typeface="Arial"/>
                <a:cs typeface="Arial"/>
              </a:rPr>
              <a:t>591 professionals reported on workplace bullying. (McFarland et al., 2024)</a:t>
            </a:r>
          </a:p>
        </p:txBody>
      </p:sp>
      <p:sp>
        <p:nvSpPr>
          <p:cNvPr id="5" name="Rectangle 4">
            <a:extLst>
              <a:ext uri="{FF2B5EF4-FFF2-40B4-BE49-F238E27FC236}">
                <a16:creationId xmlns:a16="http://schemas.microsoft.com/office/drawing/2014/main" id="{B2A5CAB3-4459-4A05-A7CA-6593175150C3}"/>
              </a:ext>
            </a:extLst>
          </p:cNvPr>
          <p:cNvSpPr>
            <a:spLocks noGrp="1"/>
          </p:cNvSpPr>
          <p:nvPr/>
        </p:nvSpPr>
        <p:spPr>
          <a:xfrm>
            <a:off x="6429375" y="1333500"/>
            <a:ext cx="5191125" cy="361950"/>
          </a:xfrm>
          <a:prstGeom prst="rect">
            <a:avLst/>
          </a:prstGeom>
          <a:noFill/>
          <a:ln w="0">
            <a:noFill/>
          </a:ln>
        </p:spPr>
        <p:txBody>
          <a:bodyPr lIns="0" tIns="0" rIns="0" bIns="0" anchor="t"/>
          <a:lstStyle>
            <a:defPPr>
              <a:defRPr sz="1800" b="1">
                <a:solidFill>
                  <a:srgbClr val="263D35"/>
                </a:solidFill>
                <a:latin typeface="Arial"/>
                <a:ea typeface="Arial"/>
                <a:cs typeface="Arial"/>
              </a:defRPr>
            </a:defPPr>
            <a:lvl1pPr>
              <a:defRPr sz="1800" b="1">
                <a:solidFill>
                  <a:srgbClr val="263D35"/>
                </a:solidFill>
                <a:latin typeface="Arial"/>
                <a:ea typeface="Arial"/>
                <a:cs typeface="Arial"/>
              </a:defRPr>
            </a:lvl1pPr>
            <a:lvl2pPr>
              <a:defRPr sz="1800" b="1">
                <a:solidFill>
                  <a:srgbClr val="263D35"/>
                </a:solidFill>
                <a:latin typeface="Arial"/>
                <a:ea typeface="Arial"/>
                <a:cs typeface="Arial"/>
              </a:defRPr>
            </a:lvl2pPr>
            <a:lvl3pPr>
              <a:defRPr sz="1800" b="1">
                <a:solidFill>
                  <a:srgbClr val="263D35"/>
                </a:solidFill>
                <a:latin typeface="Arial"/>
                <a:ea typeface="Arial"/>
                <a:cs typeface="Arial"/>
              </a:defRPr>
            </a:lvl3pPr>
            <a:lvl4pPr>
              <a:defRPr sz="1800" b="1">
                <a:solidFill>
                  <a:srgbClr val="263D35"/>
                </a:solidFill>
                <a:latin typeface="Arial"/>
                <a:ea typeface="Arial"/>
                <a:cs typeface="Arial"/>
              </a:defRPr>
            </a:lvl4pPr>
            <a:lvl5pPr>
              <a:defRPr sz="1800" b="1">
                <a:solidFill>
                  <a:srgbClr val="263D35"/>
                </a:solidFill>
                <a:latin typeface="Arial"/>
                <a:ea typeface="Arial"/>
                <a:cs typeface="Arial"/>
              </a:defRPr>
            </a:lvl5pPr>
            <a:lvl6pPr>
              <a:defRPr sz="1800" b="1">
                <a:solidFill>
                  <a:srgbClr val="263D35"/>
                </a:solidFill>
                <a:latin typeface="Arial"/>
                <a:ea typeface="Arial"/>
                <a:cs typeface="Arial"/>
              </a:defRPr>
            </a:lvl6pPr>
            <a:lvl7pPr>
              <a:defRPr sz="1800" b="1">
                <a:solidFill>
                  <a:srgbClr val="263D35"/>
                </a:solidFill>
                <a:latin typeface="Arial"/>
                <a:ea typeface="Arial"/>
                <a:cs typeface="Arial"/>
              </a:defRPr>
            </a:lvl7pPr>
            <a:lvl8pPr>
              <a:defRPr sz="1800" b="1">
                <a:solidFill>
                  <a:srgbClr val="263D35"/>
                </a:solidFill>
                <a:latin typeface="Arial"/>
                <a:ea typeface="Arial"/>
                <a:cs typeface="Arial"/>
              </a:defRPr>
            </a:lvl8pPr>
            <a:lvl9pPr>
              <a:defRPr sz="1800" b="1">
                <a:solidFill>
                  <a:srgbClr val="263D35"/>
                </a:solidFill>
                <a:latin typeface="Arial"/>
                <a:ea typeface="Arial"/>
                <a:cs typeface="Arial"/>
              </a:defRPr>
            </a:lvl9pPr>
          </a:lstStyle>
          <a:p>
            <a:pPr>
              <a:defRPr sz="1800" b="1">
                <a:solidFill>
                  <a:srgbClr val="263D35"/>
                </a:solidFill>
                <a:latin typeface="Arial"/>
                <a:ea typeface="Arial"/>
                <a:cs typeface="Arial"/>
              </a:defRPr>
            </a:pPr>
            <a:r>
              <a:rPr sz="1800" b="1">
                <a:solidFill>
                  <a:srgbClr val="263D35"/>
                </a:solidFill>
                <a:latin typeface="Arial"/>
                <a:ea typeface="Arial"/>
                <a:cs typeface="Arial"/>
              </a:rPr>
              <a:t>Teacher exhaustion</a:t>
            </a:r>
          </a:p>
        </p:txBody>
      </p:sp>
      <p:sp>
        <p:nvSpPr>
          <p:cNvPr id="6" name="Rectangle 5">
            <a:extLst>
              <a:ext uri="{FF2B5EF4-FFF2-40B4-BE49-F238E27FC236}">
                <a16:creationId xmlns:a16="http://schemas.microsoft.com/office/drawing/2014/main" id="{07338877-F1F0-4245-8317-0909E4595AF5}"/>
              </a:ext>
            </a:extLst>
          </p:cNvPr>
          <p:cNvSpPr>
            <a:spLocks noGrp="1"/>
          </p:cNvSpPr>
          <p:nvPr/>
        </p:nvSpPr>
        <p:spPr>
          <a:xfrm>
            <a:off x="6429375" y="1724025"/>
            <a:ext cx="5143500" cy="838200"/>
          </a:xfrm>
          <a:prstGeom prst="rect">
            <a:avLst/>
          </a:prstGeom>
          <a:noFill/>
          <a:ln w="0">
            <a:noFill/>
          </a:ln>
        </p:spPr>
        <p:txBody>
          <a:bodyPr lIns="0" tIns="0" rIns="0" bIns="0" anchor="t"/>
          <a:lstStyle>
            <a:defPPr>
              <a:defRPr sz="1575" b="0">
                <a:solidFill>
                  <a:srgbClr val="263D35"/>
                </a:solidFill>
                <a:latin typeface="Arial"/>
                <a:ea typeface="Arial"/>
                <a:cs typeface="Arial"/>
              </a:defRPr>
            </a:defPPr>
            <a:lvl1pPr>
              <a:defRPr sz="1575" b="0">
                <a:solidFill>
                  <a:srgbClr val="263D35"/>
                </a:solidFill>
                <a:latin typeface="Arial"/>
                <a:ea typeface="Arial"/>
                <a:cs typeface="Arial"/>
              </a:defRPr>
            </a:lvl1pPr>
            <a:lvl2pPr>
              <a:defRPr sz="1575" b="0">
                <a:solidFill>
                  <a:srgbClr val="263D35"/>
                </a:solidFill>
                <a:latin typeface="Arial"/>
                <a:ea typeface="Arial"/>
                <a:cs typeface="Arial"/>
              </a:defRPr>
            </a:lvl2pPr>
            <a:lvl3pPr>
              <a:defRPr sz="1575" b="0">
                <a:solidFill>
                  <a:srgbClr val="263D35"/>
                </a:solidFill>
                <a:latin typeface="Arial"/>
                <a:ea typeface="Arial"/>
                <a:cs typeface="Arial"/>
              </a:defRPr>
            </a:lvl3pPr>
            <a:lvl4pPr>
              <a:defRPr sz="1575" b="0">
                <a:solidFill>
                  <a:srgbClr val="263D35"/>
                </a:solidFill>
                <a:latin typeface="Arial"/>
                <a:ea typeface="Arial"/>
                <a:cs typeface="Arial"/>
              </a:defRPr>
            </a:lvl4pPr>
            <a:lvl5pPr>
              <a:defRPr sz="1575" b="0">
                <a:solidFill>
                  <a:srgbClr val="263D35"/>
                </a:solidFill>
                <a:latin typeface="Arial"/>
                <a:ea typeface="Arial"/>
                <a:cs typeface="Arial"/>
              </a:defRPr>
            </a:lvl5pPr>
            <a:lvl6pPr>
              <a:defRPr sz="1575" b="0">
                <a:solidFill>
                  <a:srgbClr val="263D35"/>
                </a:solidFill>
                <a:latin typeface="Arial"/>
                <a:ea typeface="Arial"/>
                <a:cs typeface="Arial"/>
              </a:defRPr>
            </a:lvl6pPr>
            <a:lvl7pPr>
              <a:defRPr sz="1575" b="0">
                <a:solidFill>
                  <a:srgbClr val="263D35"/>
                </a:solidFill>
                <a:latin typeface="Arial"/>
                <a:ea typeface="Arial"/>
                <a:cs typeface="Arial"/>
              </a:defRPr>
            </a:lvl7pPr>
            <a:lvl8pPr>
              <a:defRPr sz="1575" b="0">
                <a:solidFill>
                  <a:srgbClr val="263D35"/>
                </a:solidFill>
                <a:latin typeface="Arial"/>
                <a:ea typeface="Arial"/>
                <a:cs typeface="Arial"/>
              </a:defRPr>
            </a:lvl8pPr>
            <a:lvl9pPr>
              <a:defRPr sz="1575" b="0">
                <a:solidFill>
                  <a:srgbClr val="263D35"/>
                </a:solidFill>
                <a:latin typeface="Arial"/>
                <a:ea typeface="Arial"/>
                <a:cs typeface="Arial"/>
              </a:defRPr>
            </a:lvl9pPr>
          </a:lstStyle>
          <a:p>
            <a:pPr>
              <a:defRPr sz="1575" b="0">
                <a:solidFill>
                  <a:srgbClr val="263D35"/>
                </a:solidFill>
                <a:latin typeface="Arial"/>
                <a:ea typeface="Arial"/>
                <a:cs typeface="Arial"/>
              </a:defRPr>
            </a:pPr>
            <a:r>
              <a:rPr sz="1575" b="0">
                <a:solidFill>
                  <a:srgbClr val="263D35"/>
                </a:solidFill>
                <a:latin typeface="Arial"/>
                <a:ea typeface="Arial"/>
                <a:cs typeface="Arial"/>
              </a:rPr>
              <a:t>Bullying was associated with greater exhaustion. Leadership support was associated with less exhaustion. (Kollerová et al., 2023)</a:t>
            </a:r>
          </a:p>
        </p:txBody>
      </p:sp>
      <p:sp>
        <p:nvSpPr>
          <p:cNvPr id="7" name="Rectangle 6">
            <a:extLst>
              <a:ext uri="{FF2B5EF4-FFF2-40B4-BE49-F238E27FC236}">
                <a16:creationId xmlns:a16="http://schemas.microsoft.com/office/drawing/2014/main" id="{3FA89756-3E7A-4192-B01B-E237E81C78E6}"/>
              </a:ext>
            </a:extLst>
          </p:cNvPr>
          <p:cNvSpPr>
            <a:spLocks noGrp="1"/>
          </p:cNvSpPr>
          <p:nvPr/>
        </p:nvSpPr>
        <p:spPr>
          <a:xfrm>
            <a:off x="571500" y="2524125"/>
            <a:ext cx="5191125" cy="361950"/>
          </a:xfrm>
          <a:prstGeom prst="rect">
            <a:avLst/>
          </a:prstGeom>
          <a:noFill/>
          <a:ln w="0">
            <a:noFill/>
          </a:ln>
        </p:spPr>
        <p:txBody>
          <a:bodyPr lIns="0" tIns="0" rIns="0" bIns="0" anchor="t"/>
          <a:lstStyle>
            <a:defPPr>
              <a:defRPr sz="1800" b="1">
                <a:solidFill>
                  <a:srgbClr val="263D35"/>
                </a:solidFill>
                <a:latin typeface="Arial"/>
                <a:ea typeface="Arial"/>
                <a:cs typeface="Arial"/>
              </a:defRPr>
            </a:defPPr>
            <a:lvl1pPr>
              <a:defRPr sz="1800" b="1">
                <a:solidFill>
                  <a:srgbClr val="263D35"/>
                </a:solidFill>
                <a:latin typeface="Arial"/>
                <a:ea typeface="Arial"/>
                <a:cs typeface="Arial"/>
              </a:defRPr>
            </a:lvl1pPr>
            <a:lvl2pPr>
              <a:defRPr sz="1800" b="1">
                <a:solidFill>
                  <a:srgbClr val="263D35"/>
                </a:solidFill>
                <a:latin typeface="Arial"/>
                <a:ea typeface="Arial"/>
                <a:cs typeface="Arial"/>
              </a:defRPr>
            </a:lvl2pPr>
            <a:lvl3pPr>
              <a:defRPr sz="1800" b="1">
                <a:solidFill>
                  <a:srgbClr val="263D35"/>
                </a:solidFill>
                <a:latin typeface="Arial"/>
                <a:ea typeface="Arial"/>
                <a:cs typeface="Arial"/>
              </a:defRPr>
            </a:lvl3pPr>
            <a:lvl4pPr>
              <a:defRPr sz="1800" b="1">
                <a:solidFill>
                  <a:srgbClr val="263D35"/>
                </a:solidFill>
                <a:latin typeface="Arial"/>
                <a:ea typeface="Arial"/>
                <a:cs typeface="Arial"/>
              </a:defRPr>
            </a:lvl4pPr>
            <a:lvl5pPr>
              <a:defRPr sz="1800" b="1">
                <a:solidFill>
                  <a:srgbClr val="263D35"/>
                </a:solidFill>
                <a:latin typeface="Arial"/>
                <a:ea typeface="Arial"/>
                <a:cs typeface="Arial"/>
              </a:defRPr>
            </a:lvl5pPr>
            <a:lvl6pPr>
              <a:defRPr sz="1800" b="1">
                <a:solidFill>
                  <a:srgbClr val="263D35"/>
                </a:solidFill>
                <a:latin typeface="Arial"/>
                <a:ea typeface="Arial"/>
                <a:cs typeface="Arial"/>
              </a:defRPr>
            </a:lvl6pPr>
            <a:lvl7pPr>
              <a:defRPr sz="1800" b="1">
                <a:solidFill>
                  <a:srgbClr val="263D35"/>
                </a:solidFill>
                <a:latin typeface="Arial"/>
                <a:ea typeface="Arial"/>
                <a:cs typeface="Arial"/>
              </a:defRPr>
            </a:lvl7pPr>
            <a:lvl8pPr>
              <a:defRPr sz="1800" b="1">
                <a:solidFill>
                  <a:srgbClr val="263D35"/>
                </a:solidFill>
                <a:latin typeface="Arial"/>
                <a:ea typeface="Arial"/>
                <a:cs typeface="Arial"/>
              </a:defRPr>
            </a:lvl8pPr>
            <a:lvl9pPr>
              <a:defRPr sz="1800" b="1">
                <a:solidFill>
                  <a:srgbClr val="263D35"/>
                </a:solidFill>
                <a:latin typeface="Arial"/>
                <a:ea typeface="Arial"/>
                <a:cs typeface="Arial"/>
              </a:defRPr>
            </a:lvl9pPr>
          </a:lstStyle>
          <a:p>
            <a:pPr>
              <a:defRPr sz="1800" b="1">
                <a:solidFill>
                  <a:srgbClr val="263D35"/>
                </a:solidFill>
                <a:latin typeface="Arial"/>
                <a:ea typeface="Arial"/>
                <a:cs typeface="Arial"/>
              </a:defRPr>
            </a:pPr>
            <a:r>
              <a:rPr sz="1800" b="1">
                <a:solidFill>
                  <a:srgbClr val="263D35"/>
                </a:solidFill>
                <a:latin typeface="Arial"/>
                <a:ea typeface="Arial"/>
                <a:cs typeface="Arial"/>
              </a:rPr>
              <a:t>Online harm and wellbeing</a:t>
            </a:r>
          </a:p>
        </p:txBody>
      </p:sp>
      <p:sp>
        <p:nvSpPr>
          <p:cNvPr id="8" name="Rectangle 7">
            <a:extLst>
              <a:ext uri="{FF2B5EF4-FFF2-40B4-BE49-F238E27FC236}">
                <a16:creationId xmlns:a16="http://schemas.microsoft.com/office/drawing/2014/main" id="{F208DCB9-59FA-473B-A7A9-6042CF62DC62}"/>
              </a:ext>
            </a:extLst>
          </p:cNvPr>
          <p:cNvSpPr>
            <a:spLocks noGrp="1"/>
          </p:cNvSpPr>
          <p:nvPr/>
        </p:nvSpPr>
        <p:spPr>
          <a:xfrm>
            <a:off x="571500" y="2914650"/>
            <a:ext cx="5143500" cy="838200"/>
          </a:xfrm>
          <a:prstGeom prst="rect">
            <a:avLst/>
          </a:prstGeom>
          <a:noFill/>
          <a:ln w="0">
            <a:noFill/>
          </a:ln>
        </p:spPr>
        <p:txBody>
          <a:bodyPr lIns="0" tIns="0" rIns="0" bIns="0" anchor="t"/>
          <a:lstStyle>
            <a:defPPr>
              <a:defRPr sz="1575" b="0">
                <a:solidFill>
                  <a:srgbClr val="263D35"/>
                </a:solidFill>
                <a:latin typeface="Arial"/>
                <a:ea typeface="Arial"/>
                <a:cs typeface="Arial"/>
              </a:defRPr>
            </a:defPPr>
            <a:lvl1pPr>
              <a:defRPr sz="1575" b="0">
                <a:solidFill>
                  <a:srgbClr val="263D35"/>
                </a:solidFill>
                <a:latin typeface="Arial"/>
                <a:ea typeface="Arial"/>
                <a:cs typeface="Arial"/>
              </a:defRPr>
            </a:lvl1pPr>
            <a:lvl2pPr>
              <a:defRPr sz="1575" b="0">
                <a:solidFill>
                  <a:srgbClr val="263D35"/>
                </a:solidFill>
                <a:latin typeface="Arial"/>
                <a:ea typeface="Arial"/>
                <a:cs typeface="Arial"/>
              </a:defRPr>
            </a:lvl2pPr>
            <a:lvl3pPr>
              <a:defRPr sz="1575" b="0">
                <a:solidFill>
                  <a:srgbClr val="263D35"/>
                </a:solidFill>
                <a:latin typeface="Arial"/>
                <a:ea typeface="Arial"/>
                <a:cs typeface="Arial"/>
              </a:defRPr>
            </a:lvl3pPr>
            <a:lvl4pPr>
              <a:defRPr sz="1575" b="0">
                <a:solidFill>
                  <a:srgbClr val="263D35"/>
                </a:solidFill>
                <a:latin typeface="Arial"/>
                <a:ea typeface="Arial"/>
                <a:cs typeface="Arial"/>
              </a:defRPr>
            </a:lvl4pPr>
            <a:lvl5pPr>
              <a:defRPr sz="1575" b="0">
                <a:solidFill>
                  <a:srgbClr val="263D35"/>
                </a:solidFill>
                <a:latin typeface="Arial"/>
                <a:ea typeface="Arial"/>
                <a:cs typeface="Arial"/>
              </a:defRPr>
            </a:lvl5pPr>
            <a:lvl6pPr>
              <a:defRPr sz="1575" b="0">
                <a:solidFill>
                  <a:srgbClr val="263D35"/>
                </a:solidFill>
                <a:latin typeface="Arial"/>
                <a:ea typeface="Arial"/>
                <a:cs typeface="Arial"/>
              </a:defRPr>
            </a:lvl6pPr>
            <a:lvl7pPr>
              <a:defRPr sz="1575" b="0">
                <a:solidFill>
                  <a:srgbClr val="263D35"/>
                </a:solidFill>
                <a:latin typeface="Arial"/>
                <a:ea typeface="Arial"/>
                <a:cs typeface="Arial"/>
              </a:defRPr>
            </a:lvl7pPr>
            <a:lvl8pPr>
              <a:defRPr sz="1575" b="0">
                <a:solidFill>
                  <a:srgbClr val="263D35"/>
                </a:solidFill>
                <a:latin typeface="Arial"/>
                <a:ea typeface="Arial"/>
                <a:cs typeface="Arial"/>
              </a:defRPr>
            </a:lvl8pPr>
            <a:lvl9pPr>
              <a:defRPr sz="1575" b="0">
                <a:solidFill>
                  <a:srgbClr val="263D35"/>
                </a:solidFill>
                <a:latin typeface="Arial"/>
                <a:ea typeface="Arial"/>
                <a:cs typeface="Arial"/>
              </a:defRPr>
            </a:lvl9pPr>
          </a:lstStyle>
          <a:p>
            <a:pPr>
              <a:defRPr sz="1575" b="0">
                <a:solidFill>
                  <a:srgbClr val="263D35"/>
                </a:solidFill>
                <a:latin typeface="Arial"/>
                <a:ea typeface="Arial"/>
                <a:cs typeface="Arial"/>
              </a:defRPr>
            </a:pPr>
            <a:r>
              <a:rPr sz="1575" b="0">
                <a:solidFill>
                  <a:srgbClr val="263D35"/>
                </a:solidFill>
                <a:latin typeface="Arial"/>
                <a:ea typeface="Arial"/>
                <a:cs typeface="Arial"/>
              </a:rPr>
              <a:t>Cyberbullying was linked with poorer wellbeing through psychological exhaustion in a Latin American sample. (Varela et al., 2025)</a:t>
            </a:r>
          </a:p>
        </p:txBody>
      </p:sp>
      <p:sp>
        <p:nvSpPr>
          <p:cNvPr id="9" name="Rectangle 8">
            <a:extLst>
              <a:ext uri="{FF2B5EF4-FFF2-40B4-BE49-F238E27FC236}">
                <a16:creationId xmlns:a16="http://schemas.microsoft.com/office/drawing/2014/main" id="{0EBE6AEC-75E7-401D-AE65-1CF7B1539944}"/>
              </a:ext>
            </a:extLst>
          </p:cNvPr>
          <p:cNvSpPr>
            <a:spLocks noGrp="1"/>
          </p:cNvSpPr>
          <p:nvPr/>
        </p:nvSpPr>
        <p:spPr>
          <a:xfrm>
            <a:off x="6429375" y="2524125"/>
            <a:ext cx="5191125" cy="361950"/>
          </a:xfrm>
          <a:prstGeom prst="rect">
            <a:avLst/>
          </a:prstGeom>
          <a:noFill/>
          <a:ln w="0">
            <a:noFill/>
          </a:ln>
        </p:spPr>
        <p:txBody>
          <a:bodyPr lIns="0" tIns="0" rIns="0" bIns="0" anchor="t"/>
          <a:lstStyle>
            <a:defPPr>
              <a:defRPr sz="1800" b="1">
                <a:solidFill>
                  <a:srgbClr val="263D35"/>
                </a:solidFill>
                <a:latin typeface="Arial"/>
                <a:ea typeface="Arial"/>
                <a:cs typeface="Arial"/>
              </a:defRPr>
            </a:defPPr>
            <a:lvl1pPr>
              <a:defRPr sz="1800" b="1">
                <a:solidFill>
                  <a:srgbClr val="263D35"/>
                </a:solidFill>
                <a:latin typeface="Arial"/>
                <a:ea typeface="Arial"/>
                <a:cs typeface="Arial"/>
              </a:defRPr>
            </a:lvl1pPr>
            <a:lvl2pPr>
              <a:defRPr sz="1800" b="1">
                <a:solidFill>
                  <a:srgbClr val="263D35"/>
                </a:solidFill>
                <a:latin typeface="Arial"/>
                <a:ea typeface="Arial"/>
                <a:cs typeface="Arial"/>
              </a:defRPr>
            </a:lvl2pPr>
            <a:lvl3pPr>
              <a:defRPr sz="1800" b="1">
                <a:solidFill>
                  <a:srgbClr val="263D35"/>
                </a:solidFill>
                <a:latin typeface="Arial"/>
                <a:ea typeface="Arial"/>
                <a:cs typeface="Arial"/>
              </a:defRPr>
            </a:lvl3pPr>
            <a:lvl4pPr>
              <a:defRPr sz="1800" b="1">
                <a:solidFill>
                  <a:srgbClr val="263D35"/>
                </a:solidFill>
                <a:latin typeface="Arial"/>
                <a:ea typeface="Arial"/>
                <a:cs typeface="Arial"/>
              </a:defRPr>
            </a:lvl4pPr>
            <a:lvl5pPr>
              <a:defRPr sz="1800" b="1">
                <a:solidFill>
                  <a:srgbClr val="263D35"/>
                </a:solidFill>
                <a:latin typeface="Arial"/>
                <a:ea typeface="Arial"/>
                <a:cs typeface="Arial"/>
              </a:defRPr>
            </a:lvl5pPr>
            <a:lvl6pPr>
              <a:defRPr sz="1800" b="1">
                <a:solidFill>
                  <a:srgbClr val="263D35"/>
                </a:solidFill>
                <a:latin typeface="Arial"/>
                <a:ea typeface="Arial"/>
                <a:cs typeface="Arial"/>
              </a:defRPr>
            </a:lvl6pPr>
            <a:lvl7pPr>
              <a:defRPr sz="1800" b="1">
                <a:solidFill>
                  <a:srgbClr val="263D35"/>
                </a:solidFill>
                <a:latin typeface="Arial"/>
                <a:ea typeface="Arial"/>
                <a:cs typeface="Arial"/>
              </a:defRPr>
            </a:lvl7pPr>
            <a:lvl8pPr>
              <a:defRPr sz="1800" b="1">
                <a:solidFill>
                  <a:srgbClr val="263D35"/>
                </a:solidFill>
                <a:latin typeface="Arial"/>
                <a:ea typeface="Arial"/>
                <a:cs typeface="Arial"/>
              </a:defRPr>
            </a:lvl8pPr>
            <a:lvl9pPr>
              <a:defRPr sz="1800" b="1">
                <a:solidFill>
                  <a:srgbClr val="263D35"/>
                </a:solidFill>
                <a:latin typeface="Arial"/>
                <a:ea typeface="Arial"/>
                <a:cs typeface="Arial"/>
              </a:defRPr>
            </a:lvl9pPr>
          </a:lstStyle>
          <a:p>
            <a:pPr>
              <a:defRPr sz="1800" b="1">
                <a:solidFill>
                  <a:srgbClr val="263D35"/>
                </a:solidFill>
                <a:latin typeface="Arial"/>
                <a:ea typeface="Arial"/>
                <a:cs typeface="Arial"/>
              </a:defRPr>
            </a:pPr>
            <a:r>
              <a:rPr sz="1800" b="1">
                <a:solidFill>
                  <a:srgbClr val="263D35"/>
                </a:solidFill>
                <a:latin typeface="Arial"/>
                <a:ea typeface="Arial"/>
                <a:cs typeface="Arial"/>
              </a:rPr>
              <a:t>Effects on witnesses</a:t>
            </a:r>
          </a:p>
        </p:txBody>
      </p:sp>
      <p:sp>
        <p:nvSpPr>
          <p:cNvPr id="10" name="Rectangle 9">
            <a:extLst>
              <a:ext uri="{FF2B5EF4-FFF2-40B4-BE49-F238E27FC236}">
                <a16:creationId xmlns:a16="http://schemas.microsoft.com/office/drawing/2014/main" id="{3FC0B085-9F86-40ED-86BF-0F8B9D2BF2DB}"/>
              </a:ext>
            </a:extLst>
          </p:cNvPr>
          <p:cNvSpPr>
            <a:spLocks noGrp="1"/>
          </p:cNvSpPr>
          <p:nvPr/>
        </p:nvSpPr>
        <p:spPr>
          <a:xfrm>
            <a:off x="6429375" y="2914650"/>
            <a:ext cx="5143500" cy="838200"/>
          </a:xfrm>
          <a:prstGeom prst="rect">
            <a:avLst/>
          </a:prstGeom>
          <a:noFill/>
          <a:ln w="0">
            <a:noFill/>
          </a:ln>
        </p:spPr>
        <p:txBody>
          <a:bodyPr lIns="0" tIns="0" rIns="0" bIns="0" anchor="t"/>
          <a:lstStyle>
            <a:defPPr>
              <a:defRPr sz="1575" b="0">
                <a:solidFill>
                  <a:srgbClr val="263D35"/>
                </a:solidFill>
                <a:latin typeface="Arial"/>
                <a:ea typeface="Arial"/>
                <a:cs typeface="Arial"/>
              </a:defRPr>
            </a:defPPr>
            <a:lvl1pPr>
              <a:defRPr sz="1575" b="0">
                <a:solidFill>
                  <a:srgbClr val="263D35"/>
                </a:solidFill>
                <a:latin typeface="Arial"/>
                <a:ea typeface="Arial"/>
                <a:cs typeface="Arial"/>
              </a:defRPr>
            </a:lvl1pPr>
            <a:lvl2pPr>
              <a:defRPr sz="1575" b="0">
                <a:solidFill>
                  <a:srgbClr val="263D35"/>
                </a:solidFill>
                <a:latin typeface="Arial"/>
                <a:ea typeface="Arial"/>
                <a:cs typeface="Arial"/>
              </a:defRPr>
            </a:lvl2pPr>
            <a:lvl3pPr>
              <a:defRPr sz="1575" b="0">
                <a:solidFill>
                  <a:srgbClr val="263D35"/>
                </a:solidFill>
                <a:latin typeface="Arial"/>
                <a:ea typeface="Arial"/>
                <a:cs typeface="Arial"/>
              </a:defRPr>
            </a:lvl3pPr>
            <a:lvl4pPr>
              <a:defRPr sz="1575" b="0">
                <a:solidFill>
                  <a:srgbClr val="263D35"/>
                </a:solidFill>
                <a:latin typeface="Arial"/>
                <a:ea typeface="Arial"/>
                <a:cs typeface="Arial"/>
              </a:defRPr>
            </a:lvl4pPr>
            <a:lvl5pPr>
              <a:defRPr sz="1575" b="0">
                <a:solidFill>
                  <a:srgbClr val="263D35"/>
                </a:solidFill>
                <a:latin typeface="Arial"/>
                <a:ea typeface="Arial"/>
                <a:cs typeface="Arial"/>
              </a:defRPr>
            </a:lvl5pPr>
            <a:lvl6pPr>
              <a:defRPr sz="1575" b="0">
                <a:solidFill>
                  <a:srgbClr val="263D35"/>
                </a:solidFill>
                <a:latin typeface="Arial"/>
                <a:ea typeface="Arial"/>
                <a:cs typeface="Arial"/>
              </a:defRPr>
            </a:lvl6pPr>
            <a:lvl7pPr>
              <a:defRPr sz="1575" b="0">
                <a:solidFill>
                  <a:srgbClr val="263D35"/>
                </a:solidFill>
                <a:latin typeface="Arial"/>
                <a:ea typeface="Arial"/>
                <a:cs typeface="Arial"/>
              </a:defRPr>
            </a:lvl7pPr>
            <a:lvl8pPr>
              <a:defRPr sz="1575" b="0">
                <a:solidFill>
                  <a:srgbClr val="263D35"/>
                </a:solidFill>
                <a:latin typeface="Arial"/>
                <a:ea typeface="Arial"/>
                <a:cs typeface="Arial"/>
              </a:defRPr>
            </a:lvl8pPr>
            <a:lvl9pPr>
              <a:defRPr sz="1575" b="0">
                <a:solidFill>
                  <a:srgbClr val="263D35"/>
                </a:solidFill>
                <a:latin typeface="Arial"/>
                <a:ea typeface="Arial"/>
                <a:cs typeface="Arial"/>
              </a:defRPr>
            </a:lvl9pPr>
          </a:lstStyle>
          <a:p>
            <a:pPr>
              <a:defRPr sz="1575" b="0">
                <a:solidFill>
                  <a:srgbClr val="263D35"/>
                </a:solidFill>
                <a:latin typeface="Arial"/>
                <a:ea typeface="Arial"/>
                <a:cs typeface="Arial"/>
              </a:defRPr>
            </a:pPr>
            <a:r>
              <a:rPr sz="1575" b="0">
                <a:solidFill>
                  <a:srgbClr val="263D35"/>
                </a:solidFill>
                <a:latin typeface="Arial"/>
                <a:ea typeface="Arial"/>
                <a:cs typeface="Arial"/>
              </a:rPr>
              <a:t>Witnessing bullying was associated with poorer wellbeing and job attitudes across occupations. (Nielsen et al., 2024)</a:t>
            </a:r>
          </a:p>
        </p:txBody>
      </p:sp>
      <p:sp>
        <p:nvSpPr>
          <p:cNvPr id="11" name="Rectangle 10">
            <a:extLst>
              <a:ext uri="{FF2B5EF4-FFF2-40B4-BE49-F238E27FC236}">
                <a16:creationId xmlns:a16="http://schemas.microsoft.com/office/drawing/2014/main" id="{83FCF6EF-5DBA-4022-91D5-A4E2C5FC8BDD}"/>
              </a:ext>
            </a:extLst>
          </p:cNvPr>
          <p:cNvSpPr>
            <a:spLocks noGrp="1"/>
          </p:cNvSpPr>
          <p:nvPr/>
        </p:nvSpPr>
        <p:spPr>
          <a:xfrm>
            <a:off x="571500" y="3819525"/>
            <a:ext cx="11049000" cy="381000"/>
          </a:xfrm>
          <a:prstGeom prst="rect">
            <a:avLst/>
          </a:prstGeom>
          <a:noFill/>
          <a:ln w="0">
            <a:noFill/>
          </a:ln>
        </p:spPr>
        <p:txBody>
          <a:bodyPr lIns="0" tIns="0" rIns="0" bIns="0" anchor="t"/>
          <a:lstStyle>
            <a:defPPr>
              <a:defRPr sz="2100" b="1">
                <a:solidFill>
                  <a:srgbClr val="263D35"/>
                </a:solidFill>
                <a:latin typeface="Arial"/>
                <a:ea typeface="Arial"/>
                <a:cs typeface="Arial"/>
              </a:defRPr>
            </a:defPPr>
            <a:lvl1pPr>
              <a:defRPr sz="2100" b="1">
                <a:solidFill>
                  <a:srgbClr val="263D35"/>
                </a:solidFill>
                <a:latin typeface="Arial"/>
                <a:ea typeface="Arial"/>
                <a:cs typeface="Arial"/>
              </a:defRPr>
            </a:lvl1pPr>
            <a:lvl2pPr>
              <a:defRPr sz="2100" b="1">
                <a:solidFill>
                  <a:srgbClr val="263D35"/>
                </a:solidFill>
                <a:latin typeface="Arial"/>
                <a:ea typeface="Arial"/>
                <a:cs typeface="Arial"/>
              </a:defRPr>
            </a:lvl2pPr>
            <a:lvl3pPr>
              <a:defRPr sz="2100" b="1">
                <a:solidFill>
                  <a:srgbClr val="263D35"/>
                </a:solidFill>
                <a:latin typeface="Arial"/>
                <a:ea typeface="Arial"/>
                <a:cs typeface="Arial"/>
              </a:defRPr>
            </a:lvl3pPr>
            <a:lvl4pPr>
              <a:defRPr sz="2100" b="1">
                <a:solidFill>
                  <a:srgbClr val="263D35"/>
                </a:solidFill>
                <a:latin typeface="Arial"/>
                <a:ea typeface="Arial"/>
                <a:cs typeface="Arial"/>
              </a:defRPr>
            </a:lvl4pPr>
            <a:lvl5pPr>
              <a:defRPr sz="2100" b="1">
                <a:solidFill>
                  <a:srgbClr val="263D35"/>
                </a:solidFill>
                <a:latin typeface="Arial"/>
                <a:ea typeface="Arial"/>
                <a:cs typeface="Arial"/>
              </a:defRPr>
            </a:lvl5pPr>
            <a:lvl6pPr>
              <a:defRPr sz="2100" b="1">
                <a:solidFill>
                  <a:srgbClr val="263D35"/>
                </a:solidFill>
                <a:latin typeface="Arial"/>
                <a:ea typeface="Arial"/>
                <a:cs typeface="Arial"/>
              </a:defRPr>
            </a:lvl6pPr>
            <a:lvl7pPr>
              <a:defRPr sz="2100" b="1">
                <a:solidFill>
                  <a:srgbClr val="263D35"/>
                </a:solidFill>
                <a:latin typeface="Arial"/>
                <a:ea typeface="Arial"/>
                <a:cs typeface="Arial"/>
              </a:defRPr>
            </a:lvl7pPr>
            <a:lvl8pPr>
              <a:defRPr sz="2100" b="1">
                <a:solidFill>
                  <a:srgbClr val="263D35"/>
                </a:solidFill>
                <a:latin typeface="Arial"/>
                <a:ea typeface="Arial"/>
                <a:cs typeface="Arial"/>
              </a:defRPr>
            </a:lvl8pPr>
            <a:lvl9pPr>
              <a:defRPr sz="2100" b="1">
                <a:solidFill>
                  <a:srgbClr val="263D35"/>
                </a:solidFill>
                <a:latin typeface="Arial"/>
                <a:ea typeface="Arial"/>
                <a:cs typeface="Arial"/>
              </a:defRPr>
            </a:lvl9pPr>
          </a:lstStyle>
          <a:p>
            <a:pPr>
              <a:defRPr sz="2100" b="1">
                <a:solidFill>
                  <a:srgbClr val="263D35"/>
                </a:solidFill>
                <a:latin typeface="Arial"/>
                <a:ea typeface="Arial"/>
                <a:cs typeface="Arial"/>
              </a:defRPr>
            </a:pPr>
            <a:r>
              <a:rPr sz="2100" b="1" dirty="0">
                <a:solidFill>
                  <a:srgbClr val="263D35"/>
                </a:solidFill>
                <a:latin typeface="Arial"/>
                <a:ea typeface="Arial"/>
                <a:cs typeface="Arial"/>
              </a:rPr>
              <a:t>Key Impacts:</a:t>
            </a:r>
          </a:p>
        </p:txBody>
      </p:sp>
      <p:sp>
        <p:nvSpPr>
          <p:cNvPr id="12" name="Rectangle 11">
            <a:extLst>
              <a:ext uri="{FF2B5EF4-FFF2-40B4-BE49-F238E27FC236}">
                <a16:creationId xmlns:a16="http://schemas.microsoft.com/office/drawing/2014/main" id="{D307E23E-C911-457B-A67A-38069A623E54}"/>
              </a:ext>
            </a:extLst>
          </p:cNvPr>
          <p:cNvSpPr>
            <a:spLocks noGrp="1"/>
          </p:cNvSpPr>
          <p:nvPr/>
        </p:nvSpPr>
        <p:spPr>
          <a:xfrm>
            <a:off x="571500" y="4257675"/>
            <a:ext cx="11049000" cy="400050"/>
          </a:xfrm>
          <a:prstGeom prst="rect">
            <a:avLst/>
          </a:prstGeom>
          <a:noFill/>
          <a:ln w="0">
            <a:noFill/>
          </a:ln>
        </p:spPr>
        <p:txBody>
          <a:bodyPr lIns="0" tIns="0" rIns="0" bIns="0" anchor="t"/>
          <a:lstStyle>
            <a:defPPr>
              <a:defRPr sz="1650" b="0">
                <a:solidFill>
                  <a:srgbClr val="263D35"/>
                </a:solidFill>
                <a:latin typeface="Arial"/>
                <a:ea typeface="Arial"/>
                <a:cs typeface="Arial"/>
              </a:defRPr>
            </a:defPPr>
            <a:lvl1pPr>
              <a:defRPr sz="1650" b="0">
                <a:solidFill>
                  <a:srgbClr val="263D35"/>
                </a:solidFill>
                <a:latin typeface="Arial"/>
                <a:ea typeface="Arial"/>
                <a:cs typeface="Arial"/>
              </a:defRPr>
            </a:lvl1pPr>
            <a:lvl2pPr>
              <a:defRPr sz="1650" b="0">
                <a:solidFill>
                  <a:srgbClr val="263D35"/>
                </a:solidFill>
                <a:latin typeface="Arial"/>
                <a:ea typeface="Arial"/>
                <a:cs typeface="Arial"/>
              </a:defRPr>
            </a:lvl2pPr>
            <a:lvl3pPr>
              <a:defRPr sz="1650" b="0">
                <a:solidFill>
                  <a:srgbClr val="263D35"/>
                </a:solidFill>
                <a:latin typeface="Arial"/>
                <a:ea typeface="Arial"/>
                <a:cs typeface="Arial"/>
              </a:defRPr>
            </a:lvl3pPr>
            <a:lvl4pPr>
              <a:defRPr sz="1650" b="0">
                <a:solidFill>
                  <a:srgbClr val="263D35"/>
                </a:solidFill>
                <a:latin typeface="Arial"/>
                <a:ea typeface="Arial"/>
                <a:cs typeface="Arial"/>
              </a:defRPr>
            </a:lvl4pPr>
            <a:lvl5pPr>
              <a:defRPr sz="1650" b="0">
                <a:solidFill>
                  <a:srgbClr val="263D35"/>
                </a:solidFill>
                <a:latin typeface="Arial"/>
                <a:ea typeface="Arial"/>
                <a:cs typeface="Arial"/>
              </a:defRPr>
            </a:lvl5pPr>
            <a:lvl6pPr>
              <a:defRPr sz="1650" b="0">
                <a:solidFill>
                  <a:srgbClr val="263D35"/>
                </a:solidFill>
                <a:latin typeface="Arial"/>
                <a:ea typeface="Arial"/>
                <a:cs typeface="Arial"/>
              </a:defRPr>
            </a:lvl6pPr>
            <a:lvl7pPr>
              <a:defRPr sz="1650" b="0">
                <a:solidFill>
                  <a:srgbClr val="263D35"/>
                </a:solidFill>
                <a:latin typeface="Arial"/>
                <a:ea typeface="Arial"/>
                <a:cs typeface="Arial"/>
              </a:defRPr>
            </a:lvl7pPr>
            <a:lvl8pPr>
              <a:defRPr sz="1650" b="0">
                <a:solidFill>
                  <a:srgbClr val="263D35"/>
                </a:solidFill>
                <a:latin typeface="Arial"/>
                <a:ea typeface="Arial"/>
                <a:cs typeface="Arial"/>
              </a:defRPr>
            </a:lvl8pPr>
            <a:lvl9pPr>
              <a:defRPr sz="1650" b="0">
                <a:solidFill>
                  <a:srgbClr val="263D35"/>
                </a:solidFill>
                <a:latin typeface="Arial"/>
                <a:ea typeface="Arial"/>
                <a:cs typeface="Arial"/>
              </a:defRPr>
            </a:lvl9pPr>
          </a:lstStyle>
          <a:p>
            <a:pPr>
              <a:defRPr sz="1650" b="0">
                <a:solidFill>
                  <a:srgbClr val="263D35"/>
                </a:solidFill>
                <a:latin typeface="Arial"/>
                <a:ea typeface="Arial"/>
                <a:cs typeface="Arial"/>
              </a:defRPr>
            </a:pPr>
            <a:r>
              <a:rPr sz="1650" b="0" dirty="0">
                <a:solidFill>
                  <a:srgbClr val="263D35"/>
                </a:solidFill>
                <a:latin typeface="Arial"/>
                <a:ea typeface="Arial"/>
                <a:cs typeface="Arial"/>
              </a:rPr>
              <a:t>Exhaustion: bullying is linked with greater teacher exhaustion (</a:t>
            </a:r>
            <a:r>
              <a:rPr sz="1650" b="0" dirty="0" err="1">
                <a:solidFill>
                  <a:srgbClr val="263D35"/>
                </a:solidFill>
                <a:latin typeface="Arial"/>
                <a:ea typeface="Arial"/>
                <a:cs typeface="Arial"/>
              </a:rPr>
              <a:t>Kollerová</a:t>
            </a:r>
            <a:r>
              <a:rPr sz="1650" b="0" dirty="0">
                <a:solidFill>
                  <a:srgbClr val="263D35"/>
                </a:solidFill>
                <a:latin typeface="Arial"/>
                <a:ea typeface="Arial"/>
                <a:cs typeface="Arial"/>
              </a:rPr>
              <a:t> et al., 2023).</a:t>
            </a:r>
          </a:p>
        </p:txBody>
      </p:sp>
      <p:sp>
        <p:nvSpPr>
          <p:cNvPr id="13" name="Rectangle 12">
            <a:extLst>
              <a:ext uri="{FF2B5EF4-FFF2-40B4-BE49-F238E27FC236}">
                <a16:creationId xmlns:a16="http://schemas.microsoft.com/office/drawing/2014/main" id="{A0F5DBA8-F840-4B58-937D-DB89E4E6CDC4}"/>
              </a:ext>
            </a:extLst>
          </p:cNvPr>
          <p:cNvSpPr>
            <a:spLocks noGrp="1"/>
          </p:cNvSpPr>
          <p:nvPr/>
        </p:nvSpPr>
        <p:spPr>
          <a:xfrm>
            <a:off x="571500" y="4676775"/>
            <a:ext cx="11049000" cy="400050"/>
          </a:xfrm>
          <a:prstGeom prst="rect">
            <a:avLst/>
          </a:prstGeom>
          <a:noFill/>
          <a:ln w="0">
            <a:noFill/>
          </a:ln>
        </p:spPr>
        <p:txBody>
          <a:bodyPr lIns="0" tIns="0" rIns="0" bIns="0" anchor="t"/>
          <a:lstStyle>
            <a:defPPr>
              <a:defRPr sz="1650" b="0">
                <a:solidFill>
                  <a:srgbClr val="263D35"/>
                </a:solidFill>
                <a:latin typeface="Arial"/>
                <a:ea typeface="Arial"/>
                <a:cs typeface="Arial"/>
              </a:defRPr>
            </a:defPPr>
            <a:lvl1pPr>
              <a:defRPr sz="1650" b="0">
                <a:solidFill>
                  <a:srgbClr val="263D35"/>
                </a:solidFill>
                <a:latin typeface="Arial"/>
                <a:ea typeface="Arial"/>
                <a:cs typeface="Arial"/>
              </a:defRPr>
            </a:lvl1pPr>
            <a:lvl2pPr>
              <a:defRPr sz="1650" b="0">
                <a:solidFill>
                  <a:srgbClr val="263D35"/>
                </a:solidFill>
                <a:latin typeface="Arial"/>
                <a:ea typeface="Arial"/>
                <a:cs typeface="Arial"/>
              </a:defRPr>
            </a:lvl2pPr>
            <a:lvl3pPr>
              <a:defRPr sz="1650" b="0">
                <a:solidFill>
                  <a:srgbClr val="263D35"/>
                </a:solidFill>
                <a:latin typeface="Arial"/>
                <a:ea typeface="Arial"/>
                <a:cs typeface="Arial"/>
              </a:defRPr>
            </a:lvl3pPr>
            <a:lvl4pPr>
              <a:defRPr sz="1650" b="0">
                <a:solidFill>
                  <a:srgbClr val="263D35"/>
                </a:solidFill>
                <a:latin typeface="Arial"/>
                <a:ea typeface="Arial"/>
                <a:cs typeface="Arial"/>
              </a:defRPr>
            </a:lvl4pPr>
            <a:lvl5pPr>
              <a:defRPr sz="1650" b="0">
                <a:solidFill>
                  <a:srgbClr val="263D35"/>
                </a:solidFill>
                <a:latin typeface="Arial"/>
                <a:ea typeface="Arial"/>
                <a:cs typeface="Arial"/>
              </a:defRPr>
            </a:lvl5pPr>
            <a:lvl6pPr>
              <a:defRPr sz="1650" b="0">
                <a:solidFill>
                  <a:srgbClr val="263D35"/>
                </a:solidFill>
                <a:latin typeface="Arial"/>
                <a:ea typeface="Arial"/>
                <a:cs typeface="Arial"/>
              </a:defRPr>
            </a:lvl6pPr>
            <a:lvl7pPr>
              <a:defRPr sz="1650" b="0">
                <a:solidFill>
                  <a:srgbClr val="263D35"/>
                </a:solidFill>
                <a:latin typeface="Arial"/>
                <a:ea typeface="Arial"/>
                <a:cs typeface="Arial"/>
              </a:defRPr>
            </a:lvl7pPr>
            <a:lvl8pPr>
              <a:defRPr sz="1650" b="0">
                <a:solidFill>
                  <a:srgbClr val="263D35"/>
                </a:solidFill>
                <a:latin typeface="Arial"/>
                <a:ea typeface="Arial"/>
                <a:cs typeface="Arial"/>
              </a:defRPr>
            </a:lvl8pPr>
            <a:lvl9pPr>
              <a:defRPr sz="1650" b="0">
                <a:solidFill>
                  <a:srgbClr val="263D35"/>
                </a:solidFill>
                <a:latin typeface="Arial"/>
                <a:ea typeface="Arial"/>
                <a:cs typeface="Arial"/>
              </a:defRPr>
            </a:lvl9pPr>
          </a:lstStyle>
          <a:p>
            <a:pPr>
              <a:defRPr sz="1650" b="0">
                <a:solidFill>
                  <a:srgbClr val="263D35"/>
                </a:solidFill>
                <a:latin typeface="Arial"/>
                <a:ea typeface="Arial"/>
                <a:cs typeface="Arial"/>
              </a:defRPr>
            </a:pPr>
            <a:r>
              <a:rPr sz="1650" b="0">
                <a:solidFill>
                  <a:srgbClr val="263D35"/>
                </a:solidFill>
                <a:latin typeface="Arial"/>
                <a:ea typeface="Arial"/>
                <a:cs typeface="Arial"/>
              </a:rPr>
              <a:t>Wellbeing: cyberbullying is linked with poorer wellbeing through exhaustion (Varela et al., 2025).</a:t>
            </a:r>
          </a:p>
        </p:txBody>
      </p:sp>
      <p:sp>
        <p:nvSpPr>
          <p:cNvPr id="14" name="Rectangle 13">
            <a:extLst>
              <a:ext uri="{FF2B5EF4-FFF2-40B4-BE49-F238E27FC236}">
                <a16:creationId xmlns:a16="http://schemas.microsoft.com/office/drawing/2014/main" id="{63575222-3561-45DF-9012-292F23D703D6}"/>
              </a:ext>
            </a:extLst>
          </p:cNvPr>
          <p:cNvSpPr>
            <a:spLocks noGrp="1"/>
          </p:cNvSpPr>
          <p:nvPr/>
        </p:nvSpPr>
        <p:spPr>
          <a:xfrm>
            <a:off x="571500" y="5095875"/>
            <a:ext cx="11049000" cy="400050"/>
          </a:xfrm>
          <a:prstGeom prst="rect">
            <a:avLst/>
          </a:prstGeom>
          <a:noFill/>
          <a:ln w="0">
            <a:noFill/>
          </a:ln>
        </p:spPr>
        <p:txBody>
          <a:bodyPr lIns="0" tIns="0" rIns="0" bIns="0" anchor="t"/>
          <a:lstStyle>
            <a:defPPr>
              <a:defRPr sz="1650" b="0">
                <a:solidFill>
                  <a:srgbClr val="263D35"/>
                </a:solidFill>
                <a:latin typeface="Arial"/>
                <a:ea typeface="Arial"/>
                <a:cs typeface="Arial"/>
              </a:defRPr>
            </a:defPPr>
            <a:lvl1pPr>
              <a:defRPr sz="1650" b="0">
                <a:solidFill>
                  <a:srgbClr val="263D35"/>
                </a:solidFill>
                <a:latin typeface="Arial"/>
                <a:ea typeface="Arial"/>
                <a:cs typeface="Arial"/>
              </a:defRPr>
            </a:lvl1pPr>
            <a:lvl2pPr>
              <a:defRPr sz="1650" b="0">
                <a:solidFill>
                  <a:srgbClr val="263D35"/>
                </a:solidFill>
                <a:latin typeface="Arial"/>
                <a:ea typeface="Arial"/>
                <a:cs typeface="Arial"/>
              </a:defRPr>
            </a:lvl2pPr>
            <a:lvl3pPr>
              <a:defRPr sz="1650" b="0">
                <a:solidFill>
                  <a:srgbClr val="263D35"/>
                </a:solidFill>
                <a:latin typeface="Arial"/>
                <a:ea typeface="Arial"/>
                <a:cs typeface="Arial"/>
              </a:defRPr>
            </a:lvl3pPr>
            <a:lvl4pPr>
              <a:defRPr sz="1650" b="0">
                <a:solidFill>
                  <a:srgbClr val="263D35"/>
                </a:solidFill>
                <a:latin typeface="Arial"/>
                <a:ea typeface="Arial"/>
                <a:cs typeface="Arial"/>
              </a:defRPr>
            </a:lvl4pPr>
            <a:lvl5pPr>
              <a:defRPr sz="1650" b="0">
                <a:solidFill>
                  <a:srgbClr val="263D35"/>
                </a:solidFill>
                <a:latin typeface="Arial"/>
                <a:ea typeface="Arial"/>
                <a:cs typeface="Arial"/>
              </a:defRPr>
            </a:lvl5pPr>
            <a:lvl6pPr>
              <a:defRPr sz="1650" b="0">
                <a:solidFill>
                  <a:srgbClr val="263D35"/>
                </a:solidFill>
                <a:latin typeface="Arial"/>
                <a:ea typeface="Arial"/>
                <a:cs typeface="Arial"/>
              </a:defRPr>
            </a:lvl6pPr>
            <a:lvl7pPr>
              <a:defRPr sz="1650" b="0">
                <a:solidFill>
                  <a:srgbClr val="263D35"/>
                </a:solidFill>
                <a:latin typeface="Arial"/>
                <a:ea typeface="Arial"/>
                <a:cs typeface="Arial"/>
              </a:defRPr>
            </a:lvl7pPr>
            <a:lvl8pPr>
              <a:defRPr sz="1650" b="0">
                <a:solidFill>
                  <a:srgbClr val="263D35"/>
                </a:solidFill>
                <a:latin typeface="Arial"/>
                <a:ea typeface="Arial"/>
                <a:cs typeface="Arial"/>
              </a:defRPr>
            </a:lvl8pPr>
            <a:lvl9pPr>
              <a:defRPr sz="1650" b="0">
                <a:solidFill>
                  <a:srgbClr val="263D35"/>
                </a:solidFill>
                <a:latin typeface="Arial"/>
                <a:ea typeface="Arial"/>
                <a:cs typeface="Arial"/>
              </a:defRPr>
            </a:lvl9pPr>
          </a:lstStyle>
          <a:p>
            <a:pPr>
              <a:defRPr sz="1650" b="0">
                <a:solidFill>
                  <a:srgbClr val="263D35"/>
                </a:solidFill>
                <a:latin typeface="Arial"/>
                <a:ea typeface="Arial"/>
                <a:cs typeface="Arial"/>
              </a:defRPr>
            </a:pPr>
            <a:r>
              <a:rPr sz="1650" b="0">
                <a:solidFill>
                  <a:srgbClr val="263D35"/>
                </a:solidFill>
                <a:latin typeface="Arial"/>
                <a:ea typeface="Arial"/>
                <a:cs typeface="Arial"/>
              </a:rPr>
              <a:t>Efficacy: teachers targeted online report lower job effectiveness (Moon et al., 2026).</a:t>
            </a:r>
          </a:p>
        </p:txBody>
      </p:sp>
      <p:sp>
        <p:nvSpPr>
          <p:cNvPr id="15" name="Rectangle 14">
            <a:extLst>
              <a:ext uri="{FF2B5EF4-FFF2-40B4-BE49-F238E27FC236}">
                <a16:creationId xmlns:a16="http://schemas.microsoft.com/office/drawing/2014/main" id="{BC95E1A4-988D-4700-A4ED-9321B55CA96A}"/>
              </a:ext>
            </a:extLst>
          </p:cNvPr>
          <p:cNvSpPr>
            <a:spLocks noGrp="1"/>
          </p:cNvSpPr>
          <p:nvPr/>
        </p:nvSpPr>
        <p:spPr>
          <a:xfrm>
            <a:off x="571500" y="5514975"/>
            <a:ext cx="11049000" cy="400050"/>
          </a:xfrm>
          <a:prstGeom prst="rect">
            <a:avLst/>
          </a:prstGeom>
          <a:noFill/>
          <a:ln w="0">
            <a:noFill/>
          </a:ln>
        </p:spPr>
        <p:txBody>
          <a:bodyPr lIns="0" tIns="0" rIns="0" bIns="0" anchor="t"/>
          <a:lstStyle>
            <a:defPPr>
              <a:defRPr sz="1650" b="0">
                <a:solidFill>
                  <a:srgbClr val="263D35"/>
                </a:solidFill>
                <a:latin typeface="Arial"/>
                <a:ea typeface="Arial"/>
                <a:cs typeface="Arial"/>
              </a:defRPr>
            </a:defPPr>
            <a:lvl1pPr>
              <a:defRPr sz="1650" b="0">
                <a:solidFill>
                  <a:srgbClr val="263D35"/>
                </a:solidFill>
                <a:latin typeface="Arial"/>
                <a:ea typeface="Arial"/>
                <a:cs typeface="Arial"/>
              </a:defRPr>
            </a:lvl1pPr>
            <a:lvl2pPr>
              <a:defRPr sz="1650" b="0">
                <a:solidFill>
                  <a:srgbClr val="263D35"/>
                </a:solidFill>
                <a:latin typeface="Arial"/>
                <a:ea typeface="Arial"/>
                <a:cs typeface="Arial"/>
              </a:defRPr>
            </a:lvl2pPr>
            <a:lvl3pPr>
              <a:defRPr sz="1650" b="0">
                <a:solidFill>
                  <a:srgbClr val="263D35"/>
                </a:solidFill>
                <a:latin typeface="Arial"/>
                <a:ea typeface="Arial"/>
                <a:cs typeface="Arial"/>
              </a:defRPr>
            </a:lvl3pPr>
            <a:lvl4pPr>
              <a:defRPr sz="1650" b="0">
                <a:solidFill>
                  <a:srgbClr val="263D35"/>
                </a:solidFill>
                <a:latin typeface="Arial"/>
                <a:ea typeface="Arial"/>
                <a:cs typeface="Arial"/>
              </a:defRPr>
            </a:lvl4pPr>
            <a:lvl5pPr>
              <a:defRPr sz="1650" b="0">
                <a:solidFill>
                  <a:srgbClr val="263D35"/>
                </a:solidFill>
                <a:latin typeface="Arial"/>
                <a:ea typeface="Arial"/>
                <a:cs typeface="Arial"/>
              </a:defRPr>
            </a:lvl5pPr>
            <a:lvl6pPr>
              <a:defRPr sz="1650" b="0">
                <a:solidFill>
                  <a:srgbClr val="263D35"/>
                </a:solidFill>
                <a:latin typeface="Arial"/>
                <a:ea typeface="Arial"/>
                <a:cs typeface="Arial"/>
              </a:defRPr>
            </a:lvl6pPr>
            <a:lvl7pPr>
              <a:defRPr sz="1650" b="0">
                <a:solidFill>
                  <a:srgbClr val="263D35"/>
                </a:solidFill>
                <a:latin typeface="Arial"/>
                <a:ea typeface="Arial"/>
                <a:cs typeface="Arial"/>
              </a:defRPr>
            </a:lvl7pPr>
            <a:lvl8pPr>
              <a:defRPr sz="1650" b="0">
                <a:solidFill>
                  <a:srgbClr val="263D35"/>
                </a:solidFill>
                <a:latin typeface="Arial"/>
                <a:ea typeface="Arial"/>
                <a:cs typeface="Arial"/>
              </a:defRPr>
            </a:lvl8pPr>
            <a:lvl9pPr>
              <a:defRPr sz="1650" b="0">
                <a:solidFill>
                  <a:srgbClr val="263D35"/>
                </a:solidFill>
                <a:latin typeface="Arial"/>
                <a:ea typeface="Arial"/>
                <a:cs typeface="Arial"/>
              </a:defRPr>
            </a:lvl9pPr>
          </a:lstStyle>
          <a:p>
            <a:pPr>
              <a:defRPr sz="1650" b="0">
                <a:solidFill>
                  <a:srgbClr val="263D35"/>
                </a:solidFill>
                <a:latin typeface="Arial"/>
                <a:ea typeface="Arial"/>
                <a:cs typeface="Arial"/>
              </a:defRPr>
            </a:pPr>
            <a:r>
              <a:rPr sz="1650" b="0">
                <a:solidFill>
                  <a:srgbClr val="263D35"/>
                </a:solidFill>
                <a:latin typeface="Arial"/>
                <a:ea typeface="Arial"/>
                <a:cs typeface="Arial"/>
              </a:rPr>
              <a:t>Retention: teachers targeted online report stronger intentions to leave teaching (Moon et al., 2026).</a:t>
            </a:r>
          </a:p>
        </p:txBody>
      </p:sp>
    </p:spTree>
    <p:extLst>
      <p:ext uri="{BB962C8B-B14F-4D97-AF65-F5344CB8AC3E}">
        <p14:creationId xmlns:p14="http://schemas.microsoft.com/office/powerpoint/2010/main" val="350110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pic>
        <p:nvPicPr>
          <p:cNvPr id="16" name="Wrenvale landscape footer" descr="Landscape crop from slide 2, faded for readable text"/>
          <p:cNvPicPr>
            <a:picLocks noChangeAspect="1"/>
          </p:cNvPicPr>
          <p:nvPr/>
        </p:nvPicPr>
        <p:blipFill>
          <a:blip r:embed="rId3">
            <a:alphaModFix amt="32000"/>
          </a:blip>
          <a:srcRect t="60830"/>
          <a:stretch>
            <a:fillRect/>
          </a:stretch>
        </p:blipFill>
        <p:spPr>
          <a:xfrm>
            <a:off x="0" y="4928901"/>
            <a:ext cx="12192000" cy="1929099"/>
          </a:xfrm>
          <a:prstGeom prst="rect">
            <a:avLst/>
          </a:prstGeom>
        </p:spPr>
      </p:pic>
      <p:sp>
        <p:nvSpPr>
          <p:cNvPr id="17" name="Landscape fade"/>
          <p:cNvSpPr/>
          <p:nvPr/>
        </p:nvSpPr>
        <p:spPr>
          <a:xfrm>
            <a:off x="0" y="4928901"/>
            <a:ext cx="12192000" cy="1929099"/>
          </a:xfrm>
          <a:prstGeom prst="rect">
            <a:avLst/>
          </a:prstGeom>
          <a:gradFill rotWithShape="1">
            <a:gsLst>
              <a:gs pos="0">
                <a:srgbClr val="F7F5EF">
                  <a:alpha val="100000"/>
                </a:srgbClr>
              </a:gs>
              <a:gs pos="30000">
                <a:srgbClr val="F7F5EF">
                  <a:alpha val="65000"/>
                </a:srgbClr>
              </a:gs>
              <a:gs pos="100000">
                <a:srgbClr val="F7F5EF">
                  <a:alpha val="0"/>
                </a:srgbClr>
              </a:gs>
            </a:gsLst>
            <a:lin ang="5400000" scaled="1"/>
          </a:gradFill>
          <a:ln>
            <a:noFill/>
          </a:ln>
        </p:spPr>
        <p:txBody>
          <a:bodyPr/>
          <a:lstStyle/>
          <a:p>
            <a:endParaRPr lang="en-AU"/>
          </a:p>
        </p:txBody>
      </p:sp>
      <p:sp>
        <p:nvSpPr>
          <p:cNvPr id="15" name="Rectangle 14">
            <a:extLst>
              <a:ext uri="{FF2B5EF4-FFF2-40B4-BE49-F238E27FC236}">
                <a16:creationId xmlns:a16="http://schemas.microsoft.com/office/drawing/2014/main" id="{BC34E763-6ED1-4CB6-8733-2D2DC6B069C8}"/>
              </a:ext>
            </a:extLst>
          </p:cNvPr>
          <p:cNvSpPr>
            <a:spLocks noGrp="1"/>
          </p:cNvSpPr>
          <p:nvPr/>
        </p:nvSpPr>
        <p:spPr>
          <a:xfrm>
            <a:off x="0" y="0"/>
            <a:ext cx="12192000" cy="114300"/>
          </a:xfrm>
          <a:prstGeom prst="rect">
            <a:avLst/>
          </a:prstGeom>
          <a:solidFill>
            <a:srgbClr val="214B3E"/>
          </a:solidFill>
          <a:ln w="0">
            <a:noFill/>
            <a:prstDash val="solid"/>
          </a:ln>
        </p:spPr>
        <p:txBody>
          <a:bodyPr/>
          <a:lstStyle/>
          <a:p>
            <a:endParaRPr lang="en-AU"/>
          </a:p>
        </p:txBody>
      </p:sp>
      <p:sp>
        <p:nvSpPr>
          <p:cNvPr id="2" name="Rectangle 1">
            <a:extLst>
              <a:ext uri="{FF2B5EF4-FFF2-40B4-BE49-F238E27FC236}">
                <a16:creationId xmlns:a16="http://schemas.microsoft.com/office/drawing/2014/main" id="{73BC6FC4-462E-4E2F-BE96-2E7445AE6147}"/>
              </a:ext>
            </a:extLst>
          </p:cNvPr>
          <p:cNvSpPr>
            <a:spLocks noGrp="1"/>
          </p:cNvSpPr>
          <p:nvPr/>
        </p:nvSpPr>
        <p:spPr>
          <a:xfrm>
            <a:off x="571500" y="381000"/>
            <a:ext cx="11049000" cy="838200"/>
          </a:xfrm>
          <a:prstGeom prst="rect">
            <a:avLst/>
          </a:prstGeom>
          <a:noFill/>
          <a:ln w="0">
            <a:noFill/>
            <a:prstDash val="solid"/>
          </a:ln>
        </p:spPr>
        <p:txBody>
          <a:bodyPr lIns="0" tIns="0" rIns="0" bIns="0" anchor="t"/>
          <a:lstStyle>
            <a:defPPr>
              <a:defRPr sz="3000" b="1">
                <a:solidFill>
                  <a:srgbClr val="263D35"/>
                </a:solidFill>
                <a:latin typeface="Arial"/>
                <a:ea typeface="Arial"/>
                <a:cs typeface="Arial"/>
              </a:defRPr>
            </a:defPPr>
            <a:lvl1pPr>
              <a:defRPr sz="3000" b="1">
                <a:solidFill>
                  <a:srgbClr val="263D35"/>
                </a:solidFill>
                <a:latin typeface="Arial"/>
                <a:ea typeface="Arial"/>
                <a:cs typeface="Arial"/>
              </a:defRPr>
            </a:lvl1pPr>
            <a:lvl2pPr>
              <a:defRPr sz="3000" b="1">
                <a:solidFill>
                  <a:srgbClr val="263D35"/>
                </a:solidFill>
                <a:latin typeface="Arial"/>
                <a:ea typeface="Arial"/>
                <a:cs typeface="Arial"/>
              </a:defRPr>
            </a:lvl2pPr>
            <a:lvl3pPr>
              <a:defRPr sz="3000" b="1">
                <a:solidFill>
                  <a:srgbClr val="263D35"/>
                </a:solidFill>
                <a:latin typeface="Arial"/>
                <a:ea typeface="Arial"/>
                <a:cs typeface="Arial"/>
              </a:defRPr>
            </a:lvl3pPr>
            <a:lvl4pPr>
              <a:defRPr sz="3000" b="1">
                <a:solidFill>
                  <a:srgbClr val="263D35"/>
                </a:solidFill>
                <a:latin typeface="Arial"/>
                <a:ea typeface="Arial"/>
                <a:cs typeface="Arial"/>
              </a:defRPr>
            </a:lvl4pPr>
            <a:lvl5pPr>
              <a:defRPr sz="3000" b="1">
                <a:solidFill>
                  <a:srgbClr val="263D35"/>
                </a:solidFill>
                <a:latin typeface="Arial"/>
                <a:ea typeface="Arial"/>
                <a:cs typeface="Arial"/>
              </a:defRPr>
            </a:lvl5pPr>
            <a:lvl6pPr>
              <a:defRPr sz="3000" b="1">
                <a:solidFill>
                  <a:srgbClr val="263D35"/>
                </a:solidFill>
                <a:latin typeface="Arial"/>
                <a:ea typeface="Arial"/>
                <a:cs typeface="Arial"/>
              </a:defRPr>
            </a:lvl6pPr>
            <a:lvl7pPr>
              <a:defRPr sz="3000" b="1">
                <a:solidFill>
                  <a:srgbClr val="263D35"/>
                </a:solidFill>
                <a:latin typeface="Arial"/>
                <a:ea typeface="Arial"/>
                <a:cs typeface="Arial"/>
              </a:defRPr>
            </a:lvl7pPr>
            <a:lvl8pPr>
              <a:defRPr sz="3000" b="1">
                <a:solidFill>
                  <a:srgbClr val="263D35"/>
                </a:solidFill>
                <a:latin typeface="Arial"/>
                <a:ea typeface="Arial"/>
                <a:cs typeface="Arial"/>
              </a:defRPr>
            </a:lvl8pPr>
            <a:lvl9pPr>
              <a:defRPr sz="3000" b="1">
                <a:solidFill>
                  <a:srgbClr val="263D35"/>
                </a:solidFill>
                <a:latin typeface="Arial"/>
                <a:ea typeface="Arial"/>
                <a:cs typeface="Arial"/>
              </a:defRPr>
            </a:lvl9pPr>
          </a:lstStyle>
          <a:p>
            <a:pPr>
              <a:defRPr sz="3000" b="1">
                <a:solidFill>
                  <a:srgbClr val="263D35"/>
                </a:solidFill>
                <a:latin typeface="Arial"/>
                <a:ea typeface="Arial"/>
                <a:cs typeface="Arial"/>
              </a:defRPr>
            </a:pPr>
            <a:r>
              <a:rPr sz="3000" b="1">
                <a:solidFill>
                  <a:srgbClr val="263D35"/>
                </a:solidFill>
                <a:latin typeface="Arial"/>
                <a:ea typeface="Arial"/>
                <a:cs typeface="Arial"/>
              </a:rPr>
              <a:t>Stress can make thinking and responding harder</a:t>
            </a:r>
          </a:p>
        </p:txBody>
      </p:sp>
      <p:sp>
        <p:nvSpPr>
          <p:cNvPr id="3" name="Rectangle 2">
            <a:extLst>
              <a:ext uri="{FF2B5EF4-FFF2-40B4-BE49-F238E27FC236}">
                <a16:creationId xmlns:a16="http://schemas.microsoft.com/office/drawing/2014/main" id="{26B35116-BDD8-47D2-9C88-A34A1F6C238C}"/>
              </a:ext>
            </a:extLst>
          </p:cNvPr>
          <p:cNvSpPr>
            <a:spLocks noGrp="1"/>
          </p:cNvSpPr>
          <p:nvPr/>
        </p:nvSpPr>
        <p:spPr>
          <a:xfrm>
            <a:off x="571500" y="1524000"/>
            <a:ext cx="3333750" cy="3000375"/>
          </a:xfrm>
          <a:prstGeom prst="rect">
            <a:avLst/>
          </a:prstGeom>
          <a:solidFill>
            <a:srgbClr val="DEE5D8"/>
          </a:solidFill>
          <a:ln w="0">
            <a:noFill/>
            <a:prstDash val="solid"/>
          </a:ln>
        </p:spPr>
        <p:txBody>
          <a:bodyPr/>
          <a:lstStyle/>
          <a:p>
            <a:endParaRPr lang="en-AU"/>
          </a:p>
        </p:txBody>
      </p:sp>
      <p:sp>
        <p:nvSpPr>
          <p:cNvPr id="4" name="Rectangle 3">
            <a:extLst>
              <a:ext uri="{FF2B5EF4-FFF2-40B4-BE49-F238E27FC236}">
                <a16:creationId xmlns:a16="http://schemas.microsoft.com/office/drawing/2014/main" id="{DB9AB867-B51B-4259-BD4C-B9091AA95792}"/>
              </a:ext>
            </a:extLst>
          </p:cNvPr>
          <p:cNvSpPr>
            <a:spLocks noGrp="1"/>
          </p:cNvSpPr>
          <p:nvPr/>
        </p:nvSpPr>
        <p:spPr>
          <a:xfrm>
            <a:off x="781050" y="1762125"/>
            <a:ext cx="2914650" cy="857250"/>
          </a:xfrm>
          <a:prstGeom prst="rect">
            <a:avLst/>
          </a:prstGeom>
          <a:noFill/>
          <a:ln w="0">
            <a:noFill/>
            <a:prstDash val="solid"/>
          </a:ln>
        </p:spPr>
        <p:txBody>
          <a:bodyPr lIns="0" tIns="0" rIns="0" bIns="0" anchor="t"/>
          <a:lstStyle>
            <a:defPPr>
              <a:defRPr sz="2250" b="1">
                <a:solidFill>
                  <a:srgbClr val="263D35"/>
                </a:solidFill>
                <a:latin typeface="Arial"/>
                <a:ea typeface="Arial"/>
                <a:cs typeface="Arial"/>
              </a:defRPr>
            </a:defPPr>
            <a:lvl1pPr>
              <a:defRPr sz="2250" b="1">
                <a:solidFill>
                  <a:srgbClr val="263D35"/>
                </a:solidFill>
                <a:latin typeface="Arial"/>
                <a:ea typeface="Arial"/>
                <a:cs typeface="Arial"/>
              </a:defRPr>
            </a:lvl1pPr>
            <a:lvl2pPr>
              <a:defRPr sz="2250" b="1">
                <a:solidFill>
                  <a:srgbClr val="263D35"/>
                </a:solidFill>
                <a:latin typeface="Arial"/>
                <a:ea typeface="Arial"/>
                <a:cs typeface="Arial"/>
              </a:defRPr>
            </a:lvl2pPr>
            <a:lvl3pPr>
              <a:defRPr sz="2250" b="1">
                <a:solidFill>
                  <a:srgbClr val="263D35"/>
                </a:solidFill>
                <a:latin typeface="Arial"/>
                <a:ea typeface="Arial"/>
                <a:cs typeface="Arial"/>
              </a:defRPr>
            </a:lvl3pPr>
            <a:lvl4pPr>
              <a:defRPr sz="2250" b="1">
                <a:solidFill>
                  <a:srgbClr val="263D35"/>
                </a:solidFill>
                <a:latin typeface="Arial"/>
                <a:ea typeface="Arial"/>
                <a:cs typeface="Arial"/>
              </a:defRPr>
            </a:lvl4pPr>
            <a:lvl5pPr>
              <a:defRPr sz="2250" b="1">
                <a:solidFill>
                  <a:srgbClr val="263D35"/>
                </a:solidFill>
                <a:latin typeface="Arial"/>
                <a:ea typeface="Arial"/>
                <a:cs typeface="Arial"/>
              </a:defRPr>
            </a:lvl5pPr>
            <a:lvl6pPr>
              <a:defRPr sz="2250" b="1">
                <a:solidFill>
                  <a:srgbClr val="263D35"/>
                </a:solidFill>
                <a:latin typeface="Arial"/>
                <a:ea typeface="Arial"/>
                <a:cs typeface="Arial"/>
              </a:defRPr>
            </a:lvl6pPr>
            <a:lvl7pPr>
              <a:defRPr sz="2250" b="1">
                <a:solidFill>
                  <a:srgbClr val="263D35"/>
                </a:solidFill>
                <a:latin typeface="Arial"/>
                <a:ea typeface="Arial"/>
                <a:cs typeface="Arial"/>
              </a:defRPr>
            </a:lvl7pPr>
            <a:lvl8pPr>
              <a:defRPr sz="2250" b="1">
                <a:solidFill>
                  <a:srgbClr val="263D35"/>
                </a:solidFill>
                <a:latin typeface="Arial"/>
                <a:ea typeface="Arial"/>
                <a:cs typeface="Arial"/>
              </a:defRPr>
            </a:lvl8pPr>
            <a:lvl9pPr>
              <a:defRPr sz="2250" b="1">
                <a:solidFill>
                  <a:srgbClr val="263D35"/>
                </a:solidFill>
                <a:latin typeface="Arial"/>
                <a:ea typeface="Arial"/>
                <a:cs typeface="Arial"/>
              </a:defRPr>
            </a:lvl9pPr>
          </a:lstStyle>
          <a:p>
            <a:pPr>
              <a:defRPr sz="2250" b="1">
                <a:solidFill>
                  <a:srgbClr val="263D35"/>
                </a:solidFill>
                <a:latin typeface="Arial"/>
                <a:ea typeface="Arial"/>
                <a:cs typeface="Arial"/>
              </a:defRPr>
            </a:pPr>
            <a:r>
              <a:rPr sz="2250" b="1">
                <a:solidFill>
                  <a:srgbClr val="263D35"/>
                </a:solidFill>
                <a:latin typeface="Arial"/>
                <a:ea typeface="Arial"/>
                <a:cs typeface="Arial"/>
              </a:rPr>
              <a:t>Threatening experience</a:t>
            </a:r>
          </a:p>
        </p:txBody>
      </p:sp>
      <p:sp>
        <p:nvSpPr>
          <p:cNvPr id="5" name="Rectangle 4">
            <a:extLst>
              <a:ext uri="{FF2B5EF4-FFF2-40B4-BE49-F238E27FC236}">
                <a16:creationId xmlns:a16="http://schemas.microsoft.com/office/drawing/2014/main" id="{5840E663-AEAF-4BDC-95EC-B407965C6B46}"/>
              </a:ext>
            </a:extLst>
          </p:cNvPr>
          <p:cNvSpPr>
            <a:spLocks noGrp="1"/>
          </p:cNvSpPr>
          <p:nvPr/>
        </p:nvSpPr>
        <p:spPr>
          <a:xfrm>
            <a:off x="781050" y="2809875"/>
            <a:ext cx="2914650" cy="1476375"/>
          </a:xfrm>
          <a:prstGeom prst="rect">
            <a:avLst/>
          </a:prstGeom>
          <a:noFill/>
          <a:ln w="0">
            <a:noFill/>
            <a:prstDash val="solid"/>
          </a:ln>
        </p:spPr>
        <p:txBody>
          <a:bodyPr lIns="0" tIns="0" rIns="0" bIns="0" anchor="t"/>
          <a:lstStyle>
            <a:defPPr>
              <a:defRPr sz="1950" b="0">
                <a:solidFill>
                  <a:srgbClr val="263D35"/>
                </a:solidFill>
                <a:latin typeface="Arial"/>
                <a:ea typeface="Arial"/>
                <a:cs typeface="Arial"/>
              </a:defRPr>
            </a:defPPr>
            <a:lvl1pPr>
              <a:defRPr sz="1950" b="0">
                <a:solidFill>
                  <a:srgbClr val="263D35"/>
                </a:solidFill>
                <a:latin typeface="Arial"/>
                <a:ea typeface="Arial"/>
                <a:cs typeface="Arial"/>
              </a:defRPr>
            </a:lvl1pPr>
            <a:lvl2pPr>
              <a:defRPr sz="1950" b="0">
                <a:solidFill>
                  <a:srgbClr val="263D35"/>
                </a:solidFill>
                <a:latin typeface="Arial"/>
                <a:ea typeface="Arial"/>
                <a:cs typeface="Arial"/>
              </a:defRPr>
            </a:lvl2pPr>
            <a:lvl3pPr>
              <a:defRPr sz="1950" b="0">
                <a:solidFill>
                  <a:srgbClr val="263D35"/>
                </a:solidFill>
                <a:latin typeface="Arial"/>
                <a:ea typeface="Arial"/>
                <a:cs typeface="Arial"/>
              </a:defRPr>
            </a:lvl3pPr>
            <a:lvl4pPr>
              <a:defRPr sz="1950" b="0">
                <a:solidFill>
                  <a:srgbClr val="263D35"/>
                </a:solidFill>
                <a:latin typeface="Arial"/>
                <a:ea typeface="Arial"/>
                <a:cs typeface="Arial"/>
              </a:defRPr>
            </a:lvl4pPr>
            <a:lvl5pPr>
              <a:defRPr sz="1950" b="0">
                <a:solidFill>
                  <a:srgbClr val="263D35"/>
                </a:solidFill>
                <a:latin typeface="Arial"/>
                <a:ea typeface="Arial"/>
                <a:cs typeface="Arial"/>
              </a:defRPr>
            </a:lvl5pPr>
            <a:lvl6pPr>
              <a:defRPr sz="1950" b="0">
                <a:solidFill>
                  <a:srgbClr val="263D35"/>
                </a:solidFill>
                <a:latin typeface="Arial"/>
                <a:ea typeface="Arial"/>
                <a:cs typeface="Arial"/>
              </a:defRPr>
            </a:lvl6pPr>
            <a:lvl7pPr>
              <a:defRPr sz="1950" b="0">
                <a:solidFill>
                  <a:srgbClr val="263D35"/>
                </a:solidFill>
                <a:latin typeface="Arial"/>
                <a:ea typeface="Arial"/>
                <a:cs typeface="Arial"/>
              </a:defRPr>
            </a:lvl7pPr>
            <a:lvl8pPr>
              <a:defRPr sz="1950" b="0">
                <a:solidFill>
                  <a:srgbClr val="263D35"/>
                </a:solidFill>
                <a:latin typeface="Arial"/>
                <a:ea typeface="Arial"/>
                <a:cs typeface="Arial"/>
              </a:defRPr>
            </a:lvl8pPr>
            <a:lvl9pPr>
              <a:defRPr sz="1950" b="0">
                <a:solidFill>
                  <a:srgbClr val="263D35"/>
                </a:solidFill>
                <a:latin typeface="Arial"/>
                <a:ea typeface="Arial"/>
                <a:cs typeface="Arial"/>
              </a:defRPr>
            </a:lvl9pPr>
          </a:lstStyle>
          <a:p>
            <a:pPr>
              <a:defRPr sz="1950" b="0">
                <a:solidFill>
                  <a:srgbClr val="263D35"/>
                </a:solidFill>
                <a:latin typeface="Arial"/>
                <a:ea typeface="Arial"/>
                <a:cs typeface="Arial"/>
              </a:defRPr>
            </a:pPr>
            <a:r>
              <a:rPr sz="1950" b="0" dirty="0">
                <a:solidFill>
                  <a:srgbClr val="263D35"/>
                </a:solidFill>
                <a:latin typeface="Arial"/>
                <a:ea typeface="Arial"/>
                <a:cs typeface="Arial"/>
              </a:rPr>
              <a:t>Repeated humiliation</a:t>
            </a:r>
          </a:p>
          <a:p>
            <a:pPr>
              <a:defRPr sz="1950" b="0">
                <a:solidFill>
                  <a:srgbClr val="263D35"/>
                </a:solidFill>
                <a:latin typeface="Arial"/>
                <a:ea typeface="Arial"/>
                <a:cs typeface="Arial"/>
              </a:defRPr>
            </a:pPr>
            <a:r>
              <a:rPr sz="1950" b="0" dirty="0">
                <a:solidFill>
                  <a:srgbClr val="263D35"/>
                </a:solidFill>
                <a:latin typeface="Arial"/>
                <a:ea typeface="Arial"/>
                <a:cs typeface="Arial"/>
              </a:rPr>
              <a:t>Threats or exclusion</a:t>
            </a:r>
            <a:endParaRPr lang="en-AU" sz="1950" b="0" dirty="0">
              <a:solidFill>
                <a:srgbClr val="263D35"/>
              </a:solidFill>
              <a:latin typeface="Arial"/>
              <a:ea typeface="Arial"/>
              <a:cs typeface="Arial"/>
            </a:endParaRPr>
          </a:p>
          <a:p>
            <a:pPr>
              <a:defRPr sz="1950" b="0">
                <a:solidFill>
                  <a:srgbClr val="263D35"/>
                </a:solidFill>
                <a:latin typeface="Arial"/>
                <a:ea typeface="Arial"/>
                <a:cs typeface="Arial"/>
              </a:defRPr>
            </a:pPr>
            <a:r>
              <a:rPr lang="en-AU" dirty="0"/>
              <a:t>Work ethic questioned</a:t>
            </a:r>
            <a:endParaRPr sz="1950" b="0" dirty="0">
              <a:solidFill>
                <a:srgbClr val="263D35"/>
              </a:solidFill>
              <a:latin typeface="Arial"/>
              <a:ea typeface="Arial"/>
              <a:cs typeface="Arial"/>
            </a:endParaRPr>
          </a:p>
        </p:txBody>
      </p:sp>
      <p:sp>
        <p:nvSpPr>
          <p:cNvPr id="6" name="Rectangle 5">
            <a:extLst>
              <a:ext uri="{FF2B5EF4-FFF2-40B4-BE49-F238E27FC236}">
                <a16:creationId xmlns:a16="http://schemas.microsoft.com/office/drawing/2014/main" id="{06F87833-125C-4B45-8514-D7E98D22FF3E}"/>
              </a:ext>
            </a:extLst>
          </p:cNvPr>
          <p:cNvSpPr>
            <a:spLocks noGrp="1"/>
          </p:cNvSpPr>
          <p:nvPr/>
        </p:nvSpPr>
        <p:spPr>
          <a:xfrm>
            <a:off x="4429125" y="1524000"/>
            <a:ext cx="3333750" cy="3000375"/>
          </a:xfrm>
          <a:prstGeom prst="rect">
            <a:avLst/>
          </a:prstGeom>
          <a:solidFill>
            <a:srgbClr val="E8DDD5"/>
          </a:solidFill>
          <a:ln w="0">
            <a:noFill/>
            <a:prstDash val="solid"/>
          </a:ln>
        </p:spPr>
        <p:txBody>
          <a:bodyPr/>
          <a:lstStyle/>
          <a:p>
            <a:endParaRPr lang="en-AU"/>
          </a:p>
        </p:txBody>
      </p:sp>
      <p:sp>
        <p:nvSpPr>
          <p:cNvPr id="7" name="Rectangle 6">
            <a:extLst>
              <a:ext uri="{FF2B5EF4-FFF2-40B4-BE49-F238E27FC236}">
                <a16:creationId xmlns:a16="http://schemas.microsoft.com/office/drawing/2014/main" id="{F975B63E-7BD2-48F2-8246-3CEB4FC5669A}"/>
              </a:ext>
            </a:extLst>
          </p:cNvPr>
          <p:cNvSpPr>
            <a:spLocks noGrp="1"/>
          </p:cNvSpPr>
          <p:nvPr/>
        </p:nvSpPr>
        <p:spPr>
          <a:xfrm>
            <a:off x="4638675" y="1762125"/>
            <a:ext cx="2914650" cy="857250"/>
          </a:xfrm>
          <a:prstGeom prst="rect">
            <a:avLst/>
          </a:prstGeom>
          <a:noFill/>
          <a:ln w="0">
            <a:noFill/>
            <a:prstDash val="solid"/>
          </a:ln>
        </p:spPr>
        <p:txBody>
          <a:bodyPr lIns="0" tIns="0" rIns="0" bIns="0" anchor="t"/>
          <a:lstStyle>
            <a:defPPr>
              <a:defRPr sz="2250" b="1">
                <a:solidFill>
                  <a:srgbClr val="263D35"/>
                </a:solidFill>
                <a:latin typeface="Arial"/>
                <a:ea typeface="Arial"/>
                <a:cs typeface="Arial"/>
              </a:defRPr>
            </a:defPPr>
            <a:lvl1pPr>
              <a:defRPr sz="2250" b="1">
                <a:solidFill>
                  <a:srgbClr val="263D35"/>
                </a:solidFill>
                <a:latin typeface="Arial"/>
                <a:ea typeface="Arial"/>
                <a:cs typeface="Arial"/>
              </a:defRPr>
            </a:lvl1pPr>
            <a:lvl2pPr>
              <a:defRPr sz="2250" b="1">
                <a:solidFill>
                  <a:srgbClr val="263D35"/>
                </a:solidFill>
                <a:latin typeface="Arial"/>
                <a:ea typeface="Arial"/>
                <a:cs typeface="Arial"/>
              </a:defRPr>
            </a:lvl2pPr>
            <a:lvl3pPr>
              <a:defRPr sz="2250" b="1">
                <a:solidFill>
                  <a:srgbClr val="263D35"/>
                </a:solidFill>
                <a:latin typeface="Arial"/>
                <a:ea typeface="Arial"/>
                <a:cs typeface="Arial"/>
              </a:defRPr>
            </a:lvl3pPr>
            <a:lvl4pPr>
              <a:defRPr sz="2250" b="1">
                <a:solidFill>
                  <a:srgbClr val="263D35"/>
                </a:solidFill>
                <a:latin typeface="Arial"/>
                <a:ea typeface="Arial"/>
                <a:cs typeface="Arial"/>
              </a:defRPr>
            </a:lvl4pPr>
            <a:lvl5pPr>
              <a:defRPr sz="2250" b="1">
                <a:solidFill>
                  <a:srgbClr val="263D35"/>
                </a:solidFill>
                <a:latin typeface="Arial"/>
                <a:ea typeface="Arial"/>
                <a:cs typeface="Arial"/>
              </a:defRPr>
            </a:lvl5pPr>
            <a:lvl6pPr>
              <a:defRPr sz="2250" b="1">
                <a:solidFill>
                  <a:srgbClr val="263D35"/>
                </a:solidFill>
                <a:latin typeface="Arial"/>
                <a:ea typeface="Arial"/>
                <a:cs typeface="Arial"/>
              </a:defRPr>
            </a:lvl6pPr>
            <a:lvl7pPr>
              <a:defRPr sz="2250" b="1">
                <a:solidFill>
                  <a:srgbClr val="263D35"/>
                </a:solidFill>
                <a:latin typeface="Arial"/>
                <a:ea typeface="Arial"/>
                <a:cs typeface="Arial"/>
              </a:defRPr>
            </a:lvl7pPr>
            <a:lvl8pPr>
              <a:defRPr sz="2250" b="1">
                <a:solidFill>
                  <a:srgbClr val="263D35"/>
                </a:solidFill>
                <a:latin typeface="Arial"/>
                <a:ea typeface="Arial"/>
                <a:cs typeface="Arial"/>
              </a:defRPr>
            </a:lvl8pPr>
            <a:lvl9pPr>
              <a:defRPr sz="2250" b="1">
                <a:solidFill>
                  <a:srgbClr val="263D35"/>
                </a:solidFill>
                <a:latin typeface="Arial"/>
                <a:ea typeface="Arial"/>
                <a:cs typeface="Arial"/>
              </a:defRPr>
            </a:lvl9pPr>
          </a:lstStyle>
          <a:p>
            <a:pPr>
              <a:defRPr sz="2250" b="1">
                <a:solidFill>
                  <a:srgbClr val="263D35"/>
                </a:solidFill>
                <a:latin typeface="Arial"/>
                <a:ea typeface="Arial"/>
                <a:cs typeface="Arial"/>
              </a:defRPr>
            </a:pPr>
            <a:r>
              <a:rPr sz="2250" b="1">
                <a:solidFill>
                  <a:srgbClr val="263D35"/>
                </a:solidFill>
                <a:latin typeface="Arial"/>
                <a:ea typeface="Arial"/>
                <a:cs typeface="Arial"/>
              </a:rPr>
              <a:t>Possible stress effects</a:t>
            </a:r>
          </a:p>
        </p:txBody>
      </p:sp>
      <p:sp>
        <p:nvSpPr>
          <p:cNvPr id="8" name="Rectangle 7">
            <a:extLst>
              <a:ext uri="{FF2B5EF4-FFF2-40B4-BE49-F238E27FC236}">
                <a16:creationId xmlns:a16="http://schemas.microsoft.com/office/drawing/2014/main" id="{62FBC270-D472-48DF-AC8D-BDF053D11328}"/>
              </a:ext>
            </a:extLst>
          </p:cNvPr>
          <p:cNvSpPr>
            <a:spLocks noGrp="1"/>
          </p:cNvSpPr>
          <p:nvPr/>
        </p:nvSpPr>
        <p:spPr>
          <a:xfrm>
            <a:off x="4638675" y="2809875"/>
            <a:ext cx="2914650" cy="1476375"/>
          </a:xfrm>
          <a:prstGeom prst="rect">
            <a:avLst/>
          </a:prstGeom>
          <a:noFill/>
          <a:ln w="0">
            <a:noFill/>
            <a:prstDash val="solid"/>
          </a:ln>
        </p:spPr>
        <p:txBody>
          <a:bodyPr lIns="0" tIns="0" rIns="0" bIns="0" anchor="t"/>
          <a:lstStyle>
            <a:defPPr>
              <a:defRPr sz="1950" b="0">
                <a:solidFill>
                  <a:srgbClr val="263D35"/>
                </a:solidFill>
                <a:latin typeface="Arial"/>
                <a:ea typeface="Arial"/>
                <a:cs typeface="Arial"/>
              </a:defRPr>
            </a:defPPr>
            <a:lvl1pPr>
              <a:defRPr sz="1950" b="0">
                <a:solidFill>
                  <a:srgbClr val="263D35"/>
                </a:solidFill>
                <a:latin typeface="Arial"/>
                <a:ea typeface="Arial"/>
                <a:cs typeface="Arial"/>
              </a:defRPr>
            </a:lvl1pPr>
            <a:lvl2pPr>
              <a:defRPr sz="1950" b="0">
                <a:solidFill>
                  <a:srgbClr val="263D35"/>
                </a:solidFill>
                <a:latin typeface="Arial"/>
                <a:ea typeface="Arial"/>
                <a:cs typeface="Arial"/>
              </a:defRPr>
            </a:lvl2pPr>
            <a:lvl3pPr>
              <a:defRPr sz="1950" b="0">
                <a:solidFill>
                  <a:srgbClr val="263D35"/>
                </a:solidFill>
                <a:latin typeface="Arial"/>
                <a:ea typeface="Arial"/>
                <a:cs typeface="Arial"/>
              </a:defRPr>
            </a:lvl3pPr>
            <a:lvl4pPr>
              <a:defRPr sz="1950" b="0">
                <a:solidFill>
                  <a:srgbClr val="263D35"/>
                </a:solidFill>
                <a:latin typeface="Arial"/>
                <a:ea typeface="Arial"/>
                <a:cs typeface="Arial"/>
              </a:defRPr>
            </a:lvl4pPr>
            <a:lvl5pPr>
              <a:defRPr sz="1950" b="0">
                <a:solidFill>
                  <a:srgbClr val="263D35"/>
                </a:solidFill>
                <a:latin typeface="Arial"/>
                <a:ea typeface="Arial"/>
                <a:cs typeface="Arial"/>
              </a:defRPr>
            </a:lvl5pPr>
            <a:lvl6pPr>
              <a:defRPr sz="1950" b="0">
                <a:solidFill>
                  <a:srgbClr val="263D35"/>
                </a:solidFill>
                <a:latin typeface="Arial"/>
                <a:ea typeface="Arial"/>
                <a:cs typeface="Arial"/>
              </a:defRPr>
            </a:lvl6pPr>
            <a:lvl7pPr>
              <a:defRPr sz="1950" b="0">
                <a:solidFill>
                  <a:srgbClr val="263D35"/>
                </a:solidFill>
                <a:latin typeface="Arial"/>
                <a:ea typeface="Arial"/>
                <a:cs typeface="Arial"/>
              </a:defRPr>
            </a:lvl7pPr>
            <a:lvl8pPr>
              <a:defRPr sz="1950" b="0">
                <a:solidFill>
                  <a:srgbClr val="263D35"/>
                </a:solidFill>
                <a:latin typeface="Arial"/>
                <a:ea typeface="Arial"/>
                <a:cs typeface="Arial"/>
              </a:defRPr>
            </a:lvl8pPr>
            <a:lvl9pPr>
              <a:defRPr sz="1950" b="0">
                <a:solidFill>
                  <a:srgbClr val="263D35"/>
                </a:solidFill>
                <a:latin typeface="Arial"/>
                <a:ea typeface="Arial"/>
                <a:cs typeface="Arial"/>
              </a:defRPr>
            </a:lvl9pPr>
          </a:lstStyle>
          <a:p>
            <a:pPr>
              <a:defRPr sz="1950" b="0">
                <a:solidFill>
                  <a:srgbClr val="263D35"/>
                </a:solidFill>
                <a:latin typeface="Arial"/>
                <a:ea typeface="Arial"/>
                <a:cs typeface="Arial"/>
              </a:defRPr>
            </a:pPr>
            <a:r>
              <a:rPr sz="1950" b="0">
                <a:solidFill>
                  <a:srgbClr val="263D35"/>
                </a:solidFill>
                <a:latin typeface="Arial"/>
                <a:ea typeface="Arial"/>
                <a:cs typeface="Arial"/>
              </a:rPr>
              <a:t>Attention narrows</a:t>
            </a:r>
          </a:p>
          <a:p>
            <a:pPr>
              <a:defRPr sz="1950" b="0">
                <a:solidFill>
                  <a:srgbClr val="263D35"/>
                </a:solidFill>
                <a:latin typeface="Arial"/>
                <a:ea typeface="Arial"/>
                <a:cs typeface="Arial"/>
              </a:defRPr>
            </a:pPr>
            <a:r>
              <a:rPr sz="1950" b="0">
                <a:solidFill>
                  <a:srgbClr val="263D35"/>
                </a:solidFill>
                <a:latin typeface="Arial"/>
                <a:ea typeface="Arial"/>
                <a:cs typeface="Arial"/>
              </a:rPr>
              <a:t>Working memory feels harder</a:t>
            </a:r>
          </a:p>
          <a:p>
            <a:pPr>
              <a:defRPr sz="1950" b="0">
                <a:solidFill>
                  <a:srgbClr val="263D35"/>
                </a:solidFill>
                <a:latin typeface="Arial"/>
                <a:ea typeface="Arial"/>
                <a:cs typeface="Arial"/>
              </a:defRPr>
            </a:pPr>
            <a:r>
              <a:rPr sz="1950" b="0">
                <a:solidFill>
                  <a:srgbClr val="263D35"/>
                </a:solidFill>
                <a:latin typeface="Arial"/>
                <a:ea typeface="Arial"/>
                <a:cs typeface="Arial"/>
              </a:rPr>
              <a:t>Overchecking or withdrawal</a:t>
            </a:r>
          </a:p>
        </p:txBody>
      </p:sp>
      <p:sp>
        <p:nvSpPr>
          <p:cNvPr id="9" name="Rectangle 8">
            <a:extLst>
              <a:ext uri="{FF2B5EF4-FFF2-40B4-BE49-F238E27FC236}">
                <a16:creationId xmlns:a16="http://schemas.microsoft.com/office/drawing/2014/main" id="{70CEEE1B-2295-4EF8-88D7-943D793C66CB}"/>
              </a:ext>
            </a:extLst>
          </p:cNvPr>
          <p:cNvSpPr>
            <a:spLocks noGrp="1"/>
          </p:cNvSpPr>
          <p:nvPr/>
        </p:nvSpPr>
        <p:spPr>
          <a:xfrm>
            <a:off x="8286750" y="1524000"/>
            <a:ext cx="3333750" cy="3000375"/>
          </a:xfrm>
          <a:prstGeom prst="rect">
            <a:avLst/>
          </a:prstGeom>
          <a:solidFill>
            <a:srgbClr val="DEE5D8"/>
          </a:solidFill>
          <a:ln w="0">
            <a:noFill/>
            <a:prstDash val="solid"/>
          </a:ln>
        </p:spPr>
        <p:txBody>
          <a:bodyPr/>
          <a:lstStyle/>
          <a:p>
            <a:endParaRPr lang="en-AU"/>
          </a:p>
        </p:txBody>
      </p:sp>
      <p:sp>
        <p:nvSpPr>
          <p:cNvPr id="10" name="Rectangle 9">
            <a:extLst>
              <a:ext uri="{FF2B5EF4-FFF2-40B4-BE49-F238E27FC236}">
                <a16:creationId xmlns:a16="http://schemas.microsoft.com/office/drawing/2014/main" id="{11F583D5-2F91-4C8C-8F70-A5CE9276EF1E}"/>
              </a:ext>
            </a:extLst>
          </p:cNvPr>
          <p:cNvSpPr>
            <a:spLocks noGrp="1"/>
          </p:cNvSpPr>
          <p:nvPr/>
        </p:nvSpPr>
        <p:spPr>
          <a:xfrm>
            <a:off x="8496300" y="1762125"/>
            <a:ext cx="2914650" cy="857250"/>
          </a:xfrm>
          <a:prstGeom prst="rect">
            <a:avLst/>
          </a:prstGeom>
          <a:noFill/>
          <a:ln w="0">
            <a:noFill/>
            <a:prstDash val="solid"/>
          </a:ln>
        </p:spPr>
        <p:txBody>
          <a:bodyPr lIns="0" tIns="0" rIns="0" bIns="0" anchor="t"/>
          <a:lstStyle>
            <a:defPPr>
              <a:defRPr sz="2250" b="1">
                <a:solidFill>
                  <a:srgbClr val="263D35"/>
                </a:solidFill>
                <a:latin typeface="Arial"/>
                <a:ea typeface="Arial"/>
                <a:cs typeface="Arial"/>
              </a:defRPr>
            </a:defPPr>
            <a:lvl1pPr>
              <a:defRPr sz="2250" b="1">
                <a:solidFill>
                  <a:srgbClr val="263D35"/>
                </a:solidFill>
                <a:latin typeface="Arial"/>
                <a:ea typeface="Arial"/>
                <a:cs typeface="Arial"/>
              </a:defRPr>
            </a:lvl1pPr>
            <a:lvl2pPr>
              <a:defRPr sz="2250" b="1">
                <a:solidFill>
                  <a:srgbClr val="263D35"/>
                </a:solidFill>
                <a:latin typeface="Arial"/>
                <a:ea typeface="Arial"/>
                <a:cs typeface="Arial"/>
              </a:defRPr>
            </a:lvl2pPr>
            <a:lvl3pPr>
              <a:defRPr sz="2250" b="1">
                <a:solidFill>
                  <a:srgbClr val="263D35"/>
                </a:solidFill>
                <a:latin typeface="Arial"/>
                <a:ea typeface="Arial"/>
                <a:cs typeface="Arial"/>
              </a:defRPr>
            </a:lvl3pPr>
            <a:lvl4pPr>
              <a:defRPr sz="2250" b="1">
                <a:solidFill>
                  <a:srgbClr val="263D35"/>
                </a:solidFill>
                <a:latin typeface="Arial"/>
                <a:ea typeface="Arial"/>
                <a:cs typeface="Arial"/>
              </a:defRPr>
            </a:lvl4pPr>
            <a:lvl5pPr>
              <a:defRPr sz="2250" b="1">
                <a:solidFill>
                  <a:srgbClr val="263D35"/>
                </a:solidFill>
                <a:latin typeface="Arial"/>
                <a:ea typeface="Arial"/>
                <a:cs typeface="Arial"/>
              </a:defRPr>
            </a:lvl5pPr>
            <a:lvl6pPr>
              <a:defRPr sz="2250" b="1">
                <a:solidFill>
                  <a:srgbClr val="263D35"/>
                </a:solidFill>
                <a:latin typeface="Arial"/>
                <a:ea typeface="Arial"/>
                <a:cs typeface="Arial"/>
              </a:defRPr>
            </a:lvl6pPr>
            <a:lvl7pPr>
              <a:defRPr sz="2250" b="1">
                <a:solidFill>
                  <a:srgbClr val="263D35"/>
                </a:solidFill>
                <a:latin typeface="Arial"/>
                <a:ea typeface="Arial"/>
                <a:cs typeface="Arial"/>
              </a:defRPr>
            </a:lvl7pPr>
            <a:lvl8pPr>
              <a:defRPr sz="2250" b="1">
                <a:solidFill>
                  <a:srgbClr val="263D35"/>
                </a:solidFill>
                <a:latin typeface="Arial"/>
                <a:ea typeface="Arial"/>
                <a:cs typeface="Arial"/>
              </a:defRPr>
            </a:lvl8pPr>
            <a:lvl9pPr>
              <a:defRPr sz="2250" b="1">
                <a:solidFill>
                  <a:srgbClr val="263D35"/>
                </a:solidFill>
                <a:latin typeface="Arial"/>
                <a:ea typeface="Arial"/>
                <a:cs typeface="Arial"/>
              </a:defRPr>
            </a:lvl9pPr>
          </a:lstStyle>
          <a:p>
            <a:pPr>
              <a:defRPr sz="2250" b="1">
                <a:solidFill>
                  <a:srgbClr val="263D35"/>
                </a:solidFill>
                <a:latin typeface="Arial"/>
                <a:ea typeface="Arial"/>
                <a:cs typeface="Arial"/>
              </a:defRPr>
            </a:pPr>
            <a:r>
              <a:rPr sz="2250" b="1">
                <a:solidFill>
                  <a:srgbClr val="263D35"/>
                </a:solidFill>
                <a:latin typeface="Arial"/>
                <a:ea typeface="Arial"/>
                <a:cs typeface="Arial"/>
              </a:rPr>
              <a:t>Support and protection</a:t>
            </a:r>
          </a:p>
        </p:txBody>
      </p:sp>
      <p:sp>
        <p:nvSpPr>
          <p:cNvPr id="11" name="Rectangle 10">
            <a:extLst>
              <a:ext uri="{FF2B5EF4-FFF2-40B4-BE49-F238E27FC236}">
                <a16:creationId xmlns:a16="http://schemas.microsoft.com/office/drawing/2014/main" id="{2E0C3BE3-E7F7-47D7-8710-240FF92234BF}"/>
              </a:ext>
            </a:extLst>
          </p:cNvPr>
          <p:cNvSpPr>
            <a:spLocks noGrp="1"/>
          </p:cNvSpPr>
          <p:nvPr/>
        </p:nvSpPr>
        <p:spPr>
          <a:xfrm>
            <a:off x="8496300" y="2809875"/>
            <a:ext cx="2914650" cy="1476375"/>
          </a:xfrm>
          <a:prstGeom prst="rect">
            <a:avLst/>
          </a:prstGeom>
          <a:noFill/>
          <a:ln w="0">
            <a:noFill/>
            <a:prstDash val="solid"/>
          </a:ln>
        </p:spPr>
        <p:txBody>
          <a:bodyPr lIns="0" tIns="0" rIns="0" bIns="0" anchor="t"/>
          <a:lstStyle>
            <a:defPPr>
              <a:defRPr sz="1950" b="0">
                <a:solidFill>
                  <a:srgbClr val="263D35"/>
                </a:solidFill>
                <a:latin typeface="Arial"/>
                <a:ea typeface="Arial"/>
                <a:cs typeface="Arial"/>
              </a:defRPr>
            </a:defPPr>
            <a:lvl1pPr>
              <a:defRPr sz="1950" b="0">
                <a:solidFill>
                  <a:srgbClr val="263D35"/>
                </a:solidFill>
                <a:latin typeface="Arial"/>
                <a:ea typeface="Arial"/>
                <a:cs typeface="Arial"/>
              </a:defRPr>
            </a:lvl1pPr>
            <a:lvl2pPr>
              <a:defRPr sz="1950" b="0">
                <a:solidFill>
                  <a:srgbClr val="263D35"/>
                </a:solidFill>
                <a:latin typeface="Arial"/>
                <a:ea typeface="Arial"/>
                <a:cs typeface="Arial"/>
              </a:defRPr>
            </a:lvl2pPr>
            <a:lvl3pPr>
              <a:defRPr sz="1950" b="0">
                <a:solidFill>
                  <a:srgbClr val="263D35"/>
                </a:solidFill>
                <a:latin typeface="Arial"/>
                <a:ea typeface="Arial"/>
                <a:cs typeface="Arial"/>
              </a:defRPr>
            </a:lvl3pPr>
            <a:lvl4pPr>
              <a:defRPr sz="1950" b="0">
                <a:solidFill>
                  <a:srgbClr val="263D35"/>
                </a:solidFill>
                <a:latin typeface="Arial"/>
                <a:ea typeface="Arial"/>
                <a:cs typeface="Arial"/>
              </a:defRPr>
            </a:lvl4pPr>
            <a:lvl5pPr>
              <a:defRPr sz="1950" b="0">
                <a:solidFill>
                  <a:srgbClr val="263D35"/>
                </a:solidFill>
                <a:latin typeface="Arial"/>
                <a:ea typeface="Arial"/>
                <a:cs typeface="Arial"/>
              </a:defRPr>
            </a:lvl5pPr>
            <a:lvl6pPr>
              <a:defRPr sz="1950" b="0">
                <a:solidFill>
                  <a:srgbClr val="263D35"/>
                </a:solidFill>
                <a:latin typeface="Arial"/>
                <a:ea typeface="Arial"/>
                <a:cs typeface="Arial"/>
              </a:defRPr>
            </a:lvl6pPr>
            <a:lvl7pPr>
              <a:defRPr sz="1950" b="0">
                <a:solidFill>
                  <a:srgbClr val="263D35"/>
                </a:solidFill>
                <a:latin typeface="Arial"/>
                <a:ea typeface="Arial"/>
                <a:cs typeface="Arial"/>
              </a:defRPr>
            </a:lvl7pPr>
            <a:lvl8pPr>
              <a:defRPr sz="1950" b="0">
                <a:solidFill>
                  <a:srgbClr val="263D35"/>
                </a:solidFill>
                <a:latin typeface="Arial"/>
                <a:ea typeface="Arial"/>
                <a:cs typeface="Arial"/>
              </a:defRPr>
            </a:lvl8pPr>
            <a:lvl9pPr>
              <a:defRPr sz="1950" b="0">
                <a:solidFill>
                  <a:srgbClr val="263D35"/>
                </a:solidFill>
                <a:latin typeface="Arial"/>
                <a:ea typeface="Arial"/>
                <a:cs typeface="Arial"/>
              </a:defRPr>
            </a:lvl9pPr>
          </a:lstStyle>
          <a:p>
            <a:pPr>
              <a:defRPr sz="1950" b="0">
                <a:solidFill>
                  <a:srgbClr val="263D35"/>
                </a:solidFill>
                <a:latin typeface="Arial"/>
                <a:ea typeface="Arial"/>
                <a:cs typeface="Arial"/>
              </a:defRPr>
            </a:pPr>
            <a:r>
              <a:rPr sz="1950" b="0" dirty="0">
                <a:solidFill>
                  <a:srgbClr val="263D35"/>
                </a:solidFill>
                <a:latin typeface="Arial"/>
                <a:ea typeface="Arial"/>
                <a:cs typeface="Arial"/>
              </a:rPr>
              <a:t>Time and choice</a:t>
            </a:r>
          </a:p>
          <a:p>
            <a:pPr>
              <a:defRPr sz="1950" b="0">
                <a:solidFill>
                  <a:srgbClr val="263D35"/>
                </a:solidFill>
                <a:latin typeface="Arial"/>
                <a:ea typeface="Arial"/>
                <a:cs typeface="Arial"/>
              </a:defRPr>
            </a:pPr>
            <a:r>
              <a:rPr sz="1950" b="0" dirty="0">
                <a:solidFill>
                  <a:srgbClr val="263D35"/>
                </a:solidFill>
                <a:latin typeface="Arial"/>
                <a:ea typeface="Arial"/>
                <a:cs typeface="Arial"/>
              </a:rPr>
              <a:t>A trusted colleague</a:t>
            </a:r>
            <a:endParaRPr lang="en-AU" sz="1950" b="0" dirty="0">
              <a:solidFill>
                <a:srgbClr val="263D35"/>
              </a:solidFill>
              <a:latin typeface="Arial"/>
              <a:ea typeface="Arial"/>
              <a:cs typeface="Arial"/>
            </a:endParaRPr>
          </a:p>
          <a:p>
            <a:pPr>
              <a:defRPr sz="1950" b="0">
                <a:solidFill>
                  <a:srgbClr val="263D35"/>
                </a:solidFill>
                <a:latin typeface="Arial"/>
                <a:ea typeface="Arial"/>
                <a:cs typeface="Arial"/>
              </a:defRPr>
            </a:pPr>
            <a:r>
              <a:rPr lang="en-AU" dirty="0"/>
              <a:t>External supports</a:t>
            </a:r>
            <a:endParaRPr sz="1950" b="0" dirty="0">
              <a:solidFill>
                <a:srgbClr val="263D35"/>
              </a:solidFill>
              <a:latin typeface="Arial"/>
              <a:ea typeface="Arial"/>
              <a:cs typeface="Arial"/>
            </a:endParaRPr>
          </a:p>
          <a:p>
            <a:pPr>
              <a:defRPr sz="1950" b="0">
                <a:solidFill>
                  <a:srgbClr val="263D35"/>
                </a:solidFill>
                <a:latin typeface="Arial"/>
                <a:ea typeface="Arial"/>
                <a:cs typeface="Arial"/>
              </a:defRPr>
            </a:pPr>
            <a:r>
              <a:rPr lang="en-AU" sz="1950" b="0" dirty="0">
                <a:solidFill>
                  <a:srgbClr val="263D35"/>
                </a:solidFill>
                <a:latin typeface="Arial"/>
                <a:ea typeface="Arial"/>
                <a:cs typeface="Arial"/>
              </a:rPr>
              <a:t>Reporting lea</a:t>
            </a:r>
            <a:r>
              <a:rPr lang="en-AU" dirty="0"/>
              <a:t>ding to changes</a:t>
            </a:r>
            <a:endParaRPr sz="1950" b="0" dirty="0">
              <a:solidFill>
                <a:srgbClr val="263D35"/>
              </a:solidFill>
              <a:latin typeface="Arial"/>
              <a:ea typeface="Arial"/>
              <a:cs typeface="Arial"/>
            </a:endParaRPr>
          </a:p>
        </p:txBody>
      </p:sp>
      <p:sp>
        <p:nvSpPr>
          <p:cNvPr id="12" name="Rectangle 11">
            <a:extLst>
              <a:ext uri="{FF2B5EF4-FFF2-40B4-BE49-F238E27FC236}">
                <a16:creationId xmlns:a16="http://schemas.microsoft.com/office/drawing/2014/main" id="{83F53F62-11BB-4C32-B6F0-DEF79FCB794B}"/>
              </a:ext>
            </a:extLst>
          </p:cNvPr>
          <p:cNvSpPr>
            <a:spLocks noGrp="1"/>
          </p:cNvSpPr>
          <p:nvPr/>
        </p:nvSpPr>
        <p:spPr>
          <a:xfrm>
            <a:off x="0" y="4928901"/>
            <a:ext cx="10953750" cy="619125"/>
          </a:xfrm>
          <a:prstGeom prst="rect">
            <a:avLst/>
          </a:prstGeom>
          <a:noFill/>
          <a:ln w="0">
            <a:noFill/>
            <a:prstDash val="solid"/>
          </a:ln>
        </p:spPr>
        <p:txBody>
          <a:bodyPr lIns="0" tIns="0" rIns="0" bIns="0" anchor="t"/>
          <a:lstStyle>
            <a:defPPr>
              <a:defRPr sz="1950" b="0">
                <a:solidFill>
                  <a:srgbClr val="263D35"/>
                </a:solidFill>
                <a:latin typeface="Arial"/>
                <a:ea typeface="Arial"/>
                <a:cs typeface="Arial"/>
              </a:defRPr>
            </a:defPPr>
            <a:lvl1pPr>
              <a:defRPr sz="1950" b="0">
                <a:solidFill>
                  <a:srgbClr val="263D35"/>
                </a:solidFill>
                <a:latin typeface="Arial"/>
                <a:ea typeface="Arial"/>
                <a:cs typeface="Arial"/>
              </a:defRPr>
            </a:lvl1pPr>
            <a:lvl2pPr>
              <a:defRPr sz="1950" b="0">
                <a:solidFill>
                  <a:srgbClr val="263D35"/>
                </a:solidFill>
                <a:latin typeface="Arial"/>
                <a:ea typeface="Arial"/>
                <a:cs typeface="Arial"/>
              </a:defRPr>
            </a:lvl2pPr>
            <a:lvl3pPr>
              <a:defRPr sz="1950" b="0">
                <a:solidFill>
                  <a:srgbClr val="263D35"/>
                </a:solidFill>
                <a:latin typeface="Arial"/>
                <a:ea typeface="Arial"/>
                <a:cs typeface="Arial"/>
              </a:defRPr>
            </a:lvl3pPr>
            <a:lvl4pPr>
              <a:defRPr sz="1950" b="0">
                <a:solidFill>
                  <a:srgbClr val="263D35"/>
                </a:solidFill>
                <a:latin typeface="Arial"/>
                <a:ea typeface="Arial"/>
                <a:cs typeface="Arial"/>
              </a:defRPr>
            </a:lvl4pPr>
            <a:lvl5pPr>
              <a:defRPr sz="1950" b="0">
                <a:solidFill>
                  <a:srgbClr val="263D35"/>
                </a:solidFill>
                <a:latin typeface="Arial"/>
                <a:ea typeface="Arial"/>
                <a:cs typeface="Arial"/>
              </a:defRPr>
            </a:lvl5pPr>
            <a:lvl6pPr>
              <a:defRPr sz="1950" b="0">
                <a:solidFill>
                  <a:srgbClr val="263D35"/>
                </a:solidFill>
                <a:latin typeface="Arial"/>
                <a:ea typeface="Arial"/>
                <a:cs typeface="Arial"/>
              </a:defRPr>
            </a:lvl6pPr>
            <a:lvl7pPr>
              <a:defRPr sz="1950" b="0">
                <a:solidFill>
                  <a:srgbClr val="263D35"/>
                </a:solidFill>
                <a:latin typeface="Arial"/>
                <a:ea typeface="Arial"/>
                <a:cs typeface="Arial"/>
              </a:defRPr>
            </a:lvl7pPr>
            <a:lvl8pPr>
              <a:defRPr sz="1950" b="0">
                <a:solidFill>
                  <a:srgbClr val="263D35"/>
                </a:solidFill>
                <a:latin typeface="Arial"/>
                <a:ea typeface="Arial"/>
                <a:cs typeface="Arial"/>
              </a:defRPr>
            </a:lvl8pPr>
            <a:lvl9pPr>
              <a:defRPr sz="1950" b="0">
                <a:solidFill>
                  <a:srgbClr val="263D35"/>
                </a:solidFill>
                <a:latin typeface="Arial"/>
                <a:ea typeface="Arial"/>
                <a:cs typeface="Arial"/>
              </a:defRPr>
            </a:lvl9pPr>
          </a:lstStyle>
          <a:p>
            <a:pPr>
              <a:defRPr sz="1950" b="0">
                <a:solidFill>
                  <a:srgbClr val="263D35"/>
                </a:solidFill>
                <a:latin typeface="Arial"/>
                <a:ea typeface="Arial"/>
                <a:cs typeface="Arial"/>
              </a:defRPr>
            </a:pPr>
            <a:endParaRPr sz="1950" b="0" dirty="0">
              <a:solidFill>
                <a:srgbClr val="263D35"/>
              </a:solidFill>
              <a:latin typeface="Arial"/>
              <a:ea typeface="Arial"/>
              <a:cs typeface="Arial"/>
            </a:endParaRPr>
          </a:p>
        </p:txBody>
      </p:sp>
      <p:sp>
        <p:nvSpPr>
          <p:cNvPr id="13" name="Rectangle 12">
            <a:extLst>
              <a:ext uri="{FF2B5EF4-FFF2-40B4-BE49-F238E27FC236}">
                <a16:creationId xmlns:a16="http://schemas.microsoft.com/office/drawing/2014/main" id="{9CEE364C-2370-493B-9AD5-F3FAA41D4027}"/>
              </a:ext>
            </a:extLst>
          </p:cNvPr>
          <p:cNvSpPr>
            <a:spLocks noGrp="1"/>
          </p:cNvSpPr>
          <p:nvPr/>
        </p:nvSpPr>
        <p:spPr>
          <a:xfrm>
            <a:off x="1238250" y="5095875"/>
            <a:ext cx="10953750" cy="476250"/>
          </a:xfrm>
          <a:prstGeom prst="rect">
            <a:avLst/>
          </a:prstGeom>
          <a:noFill/>
          <a:ln w="0">
            <a:noFill/>
            <a:prstDash val="solid"/>
          </a:ln>
        </p:spPr>
        <p:txBody>
          <a:bodyPr lIns="0" tIns="0" rIns="0" bIns="0" anchor="t"/>
          <a:lstStyle>
            <a:defPPr>
              <a:defRPr sz="2250" b="1">
                <a:solidFill>
                  <a:srgbClr val="263D35"/>
                </a:solidFill>
                <a:latin typeface="Arial"/>
                <a:ea typeface="Arial"/>
                <a:cs typeface="Arial"/>
              </a:defRPr>
            </a:defPPr>
            <a:lvl1pPr>
              <a:defRPr sz="2250" b="1">
                <a:solidFill>
                  <a:srgbClr val="263D35"/>
                </a:solidFill>
                <a:latin typeface="Arial"/>
                <a:ea typeface="Arial"/>
                <a:cs typeface="Arial"/>
              </a:defRPr>
            </a:lvl1pPr>
            <a:lvl2pPr>
              <a:defRPr sz="2250" b="1">
                <a:solidFill>
                  <a:srgbClr val="263D35"/>
                </a:solidFill>
                <a:latin typeface="Arial"/>
                <a:ea typeface="Arial"/>
                <a:cs typeface="Arial"/>
              </a:defRPr>
            </a:lvl2pPr>
            <a:lvl3pPr>
              <a:defRPr sz="2250" b="1">
                <a:solidFill>
                  <a:srgbClr val="263D35"/>
                </a:solidFill>
                <a:latin typeface="Arial"/>
                <a:ea typeface="Arial"/>
                <a:cs typeface="Arial"/>
              </a:defRPr>
            </a:lvl3pPr>
            <a:lvl4pPr>
              <a:defRPr sz="2250" b="1">
                <a:solidFill>
                  <a:srgbClr val="263D35"/>
                </a:solidFill>
                <a:latin typeface="Arial"/>
                <a:ea typeface="Arial"/>
                <a:cs typeface="Arial"/>
              </a:defRPr>
            </a:lvl4pPr>
            <a:lvl5pPr>
              <a:defRPr sz="2250" b="1">
                <a:solidFill>
                  <a:srgbClr val="263D35"/>
                </a:solidFill>
                <a:latin typeface="Arial"/>
                <a:ea typeface="Arial"/>
                <a:cs typeface="Arial"/>
              </a:defRPr>
            </a:lvl5pPr>
            <a:lvl6pPr>
              <a:defRPr sz="2250" b="1">
                <a:solidFill>
                  <a:srgbClr val="263D35"/>
                </a:solidFill>
                <a:latin typeface="Arial"/>
                <a:ea typeface="Arial"/>
                <a:cs typeface="Arial"/>
              </a:defRPr>
            </a:lvl6pPr>
            <a:lvl7pPr>
              <a:defRPr sz="2250" b="1">
                <a:solidFill>
                  <a:srgbClr val="263D35"/>
                </a:solidFill>
                <a:latin typeface="Arial"/>
                <a:ea typeface="Arial"/>
                <a:cs typeface="Arial"/>
              </a:defRPr>
            </a:lvl7pPr>
            <a:lvl8pPr>
              <a:defRPr sz="2250" b="1">
                <a:solidFill>
                  <a:srgbClr val="263D35"/>
                </a:solidFill>
                <a:latin typeface="Arial"/>
                <a:ea typeface="Arial"/>
                <a:cs typeface="Arial"/>
              </a:defRPr>
            </a:lvl8pPr>
            <a:lvl9pPr>
              <a:defRPr sz="2250" b="1">
                <a:solidFill>
                  <a:srgbClr val="263D35"/>
                </a:solidFill>
                <a:latin typeface="Arial"/>
                <a:ea typeface="Arial"/>
                <a:cs typeface="Arial"/>
              </a:defRPr>
            </a:lvl9pPr>
          </a:lstStyle>
          <a:p>
            <a:pPr>
              <a:defRPr sz="2250" b="1">
                <a:solidFill>
                  <a:srgbClr val="263D35"/>
                </a:solidFill>
                <a:latin typeface="Arial"/>
                <a:ea typeface="Arial"/>
                <a:cs typeface="Arial"/>
              </a:defRPr>
            </a:pPr>
            <a:r>
              <a:rPr lang="en-AU" dirty="0"/>
              <a:t>Private reflection: How do you deal with stress? What would help?</a:t>
            </a:r>
            <a:r>
              <a:rPr sz="2250" b="1" dirty="0">
                <a:solidFill>
                  <a:srgbClr val="263D35"/>
                </a:solidFill>
                <a:latin typeface="Arial"/>
                <a:ea typeface="Arial"/>
                <a:cs typeface="Arial"/>
              </a:rPr>
              <a:t>.</a:t>
            </a:r>
          </a:p>
        </p:txBody>
      </p:sp>
      <p:sp>
        <p:nvSpPr>
          <p:cNvPr id="14" name="Rectangle 13">
            <a:extLst>
              <a:ext uri="{FF2B5EF4-FFF2-40B4-BE49-F238E27FC236}">
                <a16:creationId xmlns:a16="http://schemas.microsoft.com/office/drawing/2014/main" id="{D3D67EBF-7689-4AD2-A3A2-9100B3B65777}"/>
              </a:ext>
            </a:extLst>
          </p:cNvPr>
          <p:cNvSpPr>
            <a:spLocks noGrp="1"/>
          </p:cNvSpPr>
          <p:nvPr/>
        </p:nvSpPr>
        <p:spPr>
          <a:xfrm>
            <a:off x="571500" y="6096000"/>
            <a:ext cx="10953750" cy="361950"/>
          </a:xfrm>
          <a:prstGeom prst="rect">
            <a:avLst/>
          </a:prstGeom>
          <a:noFill/>
          <a:ln w="0">
            <a:noFill/>
            <a:prstDash val="solid"/>
          </a:ln>
        </p:spPr>
        <p:txBody>
          <a:bodyPr lIns="0" tIns="0" rIns="0" bIns="0" anchor="t"/>
          <a:lstStyle>
            <a:defPPr>
              <a:defRPr sz="1200" b="0">
                <a:solidFill>
                  <a:srgbClr val="53675E"/>
                </a:solidFill>
                <a:latin typeface="Arial"/>
                <a:ea typeface="Arial"/>
                <a:cs typeface="Arial"/>
              </a:defRPr>
            </a:defPPr>
            <a:lvl1pPr>
              <a:defRPr sz="1200" b="0">
                <a:solidFill>
                  <a:srgbClr val="53675E"/>
                </a:solidFill>
                <a:latin typeface="Arial"/>
                <a:ea typeface="Arial"/>
                <a:cs typeface="Arial"/>
              </a:defRPr>
            </a:lvl1pPr>
            <a:lvl2pPr>
              <a:defRPr sz="1200" b="0">
                <a:solidFill>
                  <a:srgbClr val="53675E"/>
                </a:solidFill>
                <a:latin typeface="Arial"/>
                <a:ea typeface="Arial"/>
                <a:cs typeface="Arial"/>
              </a:defRPr>
            </a:lvl2pPr>
            <a:lvl3pPr>
              <a:defRPr sz="1200" b="0">
                <a:solidFill>
                  <a:srgbClr val="53675E"/>
                </a:solidFill>
                <a:latin typeface="Arial"/>
                <a:ea typeface="Arial"/>
                <a:cs typeface="Arial"/>
              </a:defRPr>
            </a:lvl3pPr>
            <a:lvl4pPr>
              <a:defRPr sz="1200" b="0">
                <a:solidFill>
                  <a:srgbClr val="53675E"/>
                </a:solidFill>
                <a:latin typeface="Arial"/>
                <a:ea typeface="Arial"/>
                <a:cs typeface="Arial"/>
              </a:defRPr>
            </a:lvl4pPr>
            <a:lvl5pPr>
              <a:defRPr sz="1200" b="0">
                <a:solidFill>
                  <a:srgbClr val="53675E"/>
                </a:solidFill>
                <a:latin typeface="Arial"/>
                <a:ea typeface="Arial"/>
                <a:cs typeface="Arial"/>
              </a:defRPr>
            </a:lvl5pPr>
            <a:lvl6pPr>
              <a:defRPr sz="1200" b="0">
                <a:solidFill>
                  <a:srgbClr val="53675E"/>
                </a:solidFill>
                <a:latin typeface="Arial"/>
                <a:ea typeface="Arial"/>
                <a:cs typeface="Arial"/>
              </a:defRPr>
            </a:lvl6pPr>
            <a:lvl7pPr>
              <a:defRPr sz="1200" b="0">
                <a:solidFill>
                  <a:srgbClr val="53675E"/>
                </a:solidFill>
                <a:latin typeface="Arial"/>
                <a:ea typeface="Arial"/>
                <a:cs typeface="Arial"/>
              </a:defRPr>
            </a:lvl7pPr>
            <a:lvl8pPr>
              <a:defRPr sz="1200" b="0">
                <a:solidFill>
                  <a:srgbClr val="53675E"/>
                </a:solidFill>
                <a:latin typeface="Arial"/>
                <a:ea typeface="Arial"/>
                <a:cs typeface="Arial"/>
              </a:defRPr>
            </a:lvl8pPr>
            <a:lvl9pPr>
              <a:defRPr sz="1200" b="0">
                <a:solidFill>
                  <a:srgbClr val="53675E"/>
                </a:solidFill>
                <a:latin typeface="Arial"/>
                <a:ea typeface="Arial"/>
                <a:cs typeface="Arial"/>
              </a:defRPr>
            </a:lvl9pPr>
          </a:lstStyle>
          <a:p>
            <a:pPr>
              <a:defRPr sz="1200" b="0">
                <a:solidFill>
                  <a:srgbClr val="53675E"/>
                </a:solidFill>
                <a:latin typeface="Arial"/>
                <a:ea typeface="Arial"/>
                <a:cs typeface="Arial"/>
              </a:defRPr>
            </a:pPr>
            <a:r>
              <a:rPr lang="en-AU" dirty="0"/>
              <a:t>Sources: </a:t>
            </a:r>
            <a:r>
              <a:rPr sz="1200" b="0" dirty="0">
                <a:solidFill>
                  <a:srgbClr val="53675E"/>
                </a:solidFill>
                <a:latin typeface="Arial"/>
                <a:ea typeface="Arial"/>
                <a:cs typeface="Arial"/>
              </a:rPr>
              <a:t>Arnsten (2009); Bandura (1977a</a:t>
            </a:r>
            <a:r>
              <a:rPr lang="en-AU" sz="1200" b="0" dirty="0">
                <a:solidFill>
                  <a:srgbClr val="53675E"/>
                </a:solidFill>
                <a:latin typeface="Arial"/>
                <a:ea typeface="Arial"/>
                <a:cs typeface="Arial"/>
              </a:rPr>
              <a:t>, WorkSafe Queensland n.d.</a:t>
            </a:r>
            <a:r>
              <a:rPr sz="1200" b="0" dirty="0">
                <a:solidFill>
                  <a:srgbClr val="53675E"/>
                </a:solidFill>
                <a:latin typeface="Arial"/>
                <a:ea typeface="Arial"/>
                <a:cs typeface="Arial"/>
              </a:rPr>
              <a:t>). </a:t>
            </a:r>
          </a:p>
        </p:txBody>
      </p:sp>
    </p:spTree>
    <p:extLst>
      <p:ext uri="{BB962C8B-B14F-4D97-AF65-F5344CB8AC3E}">
        <p14:creationId xmlns:p14="http://schemas.microsoft.com/office/powerpoint/2010/main" val="5444361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pic>
        <p:nvPicPr>
          <p:cNvPr id="11" name="Wrenvale landscape footer" descr="Landscape crop from slide 2, faded for readable text"/>
          <p:cNvPicPr>
            <a:picLocks noChangeAspect="1"/>
          </p:cNvPicPr>
          <p:nvPr/>
        </p:nvPicPr>
        <p:blipFill>
          <a:blip r:embed="rId3">
            <a:alphaModFix amt="32000"/>
          </a:blip>
          <a:srcRect t="60830"/>
          <a:stretch>
            <a:fillRect/>
          </a:stretch>
        </p:blipFill>
        <p:spPr>
          <a:xfrm>
            <a:off x="0" y="4928901"/>
            <a:ext cx="12192000" cy="1929099"/>
          </a:xfrm>
          <a:prstGeom prst="rect">
            <a:avLst/>
          </a:prstGeom>
        </p:spPr>
      </p:pic>
      <p:sp>
        <p:nvSpPr>
          <p:cNvPr id="12" name="Landscape fade"/>
          <p:cNvSpPr/>
          <p:nvPr/>
        </p:nvSpPr>
        <p:spPr>
          <a:xfrm>
            <a:off x="0" y="4928901"/>
            <a:ext cx="12192000" cy="1929099"/>
          </a:xfrm>
          <a:prstGeom prst="rect">
            <a:avLst/>
          </a:prstGeom>
          <a:gradFill rotWithShape="1">
            <a:gsLst>
              <a:gs pos="0">
                <a:srgbClr val="F7F5EF">
                  <a:alpha val="100000"/>
                </a:srgbClr>
              </a:gs>
              <a:gs pos="30000">
                <a:srgbClr val="F7F5EF">
                  <a:alpha val="65000"/>
                </a:srgbClr>
              </a:gs>
              <a:gs pos="100000">
                <a:srgbClr val="F7F5EF">
                  <a:alpha val="0"/>
                </a:srgbClr>
              </a:gs>
            </a:gsLst>
            <a:lin ang="5400000" scaled="1"/>
          </a:gradFill>
          <a:ln>
            <a:noFill/>
          </a:ln>
        </p:spPr>
        <p:txBody>
          <a:bodyPr/>
          <a:lstStyle/>
          <a:p>
            <a:endParaRPr lang="en-AU"/>
          </a:p>
        </p:txBody>
      </p:sp>
      <p:sp>
        <p:nvSpPr>
          <p:cNvPr id="10" name="Rectangle 9">
            <a:extLst>
              <a:ext uri="{FF2B5EF4-FFF2-40B4-BE49-F238E27FC236}">
                <a16:creationId xmlns:a16="http://schemas.microsoft.com/office/drawing/2014/main" id="{AA46307C-C9DA-492B-BB93-205187EDBEC8}"/>
              </a:ext>
            </a:extLst>
          </p:cNvPr>
          <p:cNvSpPr>
            <a:spLocks noGrp="1"/>
          </p:cNvSpPr>
          <p:nvPr/>
        </p:nvSpPr>
        <p:spPr>
          <a:xfrm>
            <a:off x="0" y="0"/>
            <a:ext cx="12192000" cy="114300"/>
          </a:xfrm>
          <a:prstGeom prst="rect">
            <a:avLst/>
          </a:prstGeom>
          <a:solidFill>
            <a:srgbClr val="214B3E"/>
          </a:solidFill>
          <a:ln w="0">
            <a:noFill/>
            <a:prstDash val="solid"/>
          </a:ln>
        </p:spPr>
        <p:txBody>
          <a:bodyPr/>
          <a:lstStyle/>
          <a:p>
            <a:endParaRPr lang="en-AU"/>
          </a:p>
        </p:txBody>
      </p:sp>
      <p:sp>
        <p:nvSpPr>
          <p:cNvPr id="2" name="Rectangle 1">
            <a:extLst>
              <a:ext uri="{FF2B5EF4-FFF2-40B4-BE49-F238E27FC236}">
                <a16:creationId xmlns:a16="http://schemas.microsoft.com/office/drawing/2014/main" id="{54C69BA9-C85F-480C-8F09-C8B7FCBC9CE2}"/>
              </a:ext>
            </a:extLst>
          </p:cNvPr>
          <p:cNvSpPr>
            <a:spLocks noGrp="1"/>
          </p:cNvSpPr>
          <p:nvPr/>
        </p:nvSpPr>
        <p:spPr>
          <a:xfrm>
            <a:off x="571500" y="381000"/>
            <a:ext cx="11049000" cy="838200"/>
          </a:xfrm>
          <a:prstGeom prst="rect">
            <a:avLst/>
          </a:prstGeom>
          <a:noFill/>
          <a:ln w="0">
            <a:noFill/>
            <a:prstDash val="solid"/>
          </a:ln>
        </p:spPr>
        <p:txBody>
          <a:bodyPr lIns="0" tIns="0" rIns="0" bIns="0" anchor="t"/>
          <a:lstStyle>
            <a:defPPr>
              <a:defRPr sz="3000" b="1">
                <a:solidFill>
                  <a:srgbClr val="263D35"/>
                </a:solidFill>
                <a:latin typeface="Arial"/>
                <a:ea typeface="Arial"/>
                <a:cs typeface="Arial"/>
              </a:defRPr>
            </a:defPPr>
            <a:lvl1pPr>
              <a:defRPr sz="3000" b="1">
                <a:solidFill>
                  <a:srgbClr val="263D35"/>
                </a:solidFill>
                <a:latin typeface="Arial"/>
                <a:ea typeface="Arial"/>
                <a:cs typeface="Arial"/>
              </a:defRPr>
            </a:lvl1pPr>
            <a:lvl2pPr>
              <a:defRPr sz="3000" b="1">
                <a:solidFill>
                  <a:srgbClr val="263D35"/>
                </a:solidFill>
                <a:latin typeface="Arial"/>
                <a:ea typeface="Arial"/>
                <a:cs typeface="Arial"/>
              </a:defRPr>
            </a:lvl2pPr>
            <a:lvl3pPr>
              <a:defRPr sz="3000" b="1">
                <a:solidFill>
                  <a:srgbClr val="263D35"/>
                </a:solidFill>
                <a:latin typeface="Arial"/>
                <a:ea typeface="Arial"/>
                <a:cs typeface="Arial"/>
              </a:defRPr>
            </a:lvl3pPr>
            <a:lvl4pPr>
              <a:defRPr sz="3000" b="1">
                <a:solidFill>
                  <a:srgbClr val="263D35"/>
                </a:solidFill>
                <a:latin typeface="Arial"/>
                <a:ea typeface="Arial"/>
                <a:cs typeface="Arial"/>
              </a:defRPr>
            </a:lvl4pPr>
            <a:lvl5pPr>
              <a:defRPr sz="3000" b="1">
                <a:solidFill>
                  <a:srgbClr val="263D35"/>
                </a:solidFill>
                <a:latin typeface="Arial"/>
                <a:ea typeface="Arial"/>
                <a:cs typeface="Arial"/>
              </a:defRPr>
            </a:lvl5pPr>
            <a:lvl6pPr>
              <a:defRPr sz="3000" b="1">
                <a:solidFill>
                  <a:srgbClr val="263D35"/>
                </a:solidFill>
                <a:latin typeface="Arial"/>
                <a:ea typeface="Arial"/>
                <a:cs typeface="Arial"/>
              </a:defRPr>
            </a:lvl6pPr>
            <a:lvl7pPr>
              <a:defRPr sz="3000" b="1">
                <a:solidFill>
                  <a:srgbClr val="263D35"/>
                </a:solidFill>
                <a:latin typeface="Arial"/>
                <a:ea typeface="Arial"/>
                <a:cs typeface="Arial"/>
              </a:defRPr>
            </a:lvl7pPr>
            <a:lvl8pPr>
              <a:defRPr sz="3000" b="1">
                <a:solidFill>
                  <a:srgbClr val="263D35"/>
                </a:solidFill>
                <a:latin typeface="Arial"/>
                <a:ea typeface="Arial"/>
                <a:cs typeface="Arial"/>
              </a:defRPr>
            </a:lvl8pPr>
            <a:lvl9pPr>
              <a:defRPr sz="3000" b="1">
                <a:solidFill>
                  <a:srgbClr val="263D35"/>
                </a:solidFill>
                <a:latin typeface="Arial"/>
                <a:ea typeface="Arial"/>
                <a:cs typeface="Arial"/>
              </a:defRPr>
            </a:lvl9pPr>
          </a:lstStyle>
          <a:p>
            <a:pPr>
              <a:defRPr sz="3000" b="1">
                <a:solidFill>
                  <a:srgbClr val="263D35"/>
                </a:solidFill>
                <a:latin typeface="Arial"/>
                <a:ea typeface="Arial"/>
                <a:cs typeface="Arial"/>
              </a:defRPr>
            </a:pPr>
            <a:r>
              <a:rPr sz="3000" b="1">
                <a:solidFill>
                  <a:srgbClr val="263D35"/>
                </a:solidFill>
                <a:latin typeface="Arial"/>
                <a:ea typeface="Arial"/>
                <a:cs typeface="Arial"/>
              </a:rPr>
              <a:t>Similar behaviours, different contexts</a:t>
            </a:r>
          </a:p>
        </p:txBody>
      </p:sp>
      <p:sp>
        <p:nvSpPr>
          <p:cNvPr id="3" name="Rectangle 2">
            <a:extLst>
              <a:ext uri="{FF2B5EF4-FFF2-40B4-BE49-F238E27FC236}">
                <a16:creationId xmlns:a16="http://schemas.microsoft.com/office/drawing/2014/main" id="{3FDDAF31-8F04-405E-A5A1-1C4412A79FA7}"/>
              </a:ext>
            </a:extLst>
          </p:cNvPr>
          <p:cNvSpPr>
            <a:spLocks noGrp="1"/>
          </p:cNvSpPr>
          <p:nvPr/>
        </p:nvSpPr>
        <p:spPr>
          <a:xfrm>
            <a:off x="809625" y="1428750"/>
            <a:ext cx="10477500" cy="619125"/>
          </a:xfrm>
          <a:prstGeom prst="rect">
            <a:avLst/>
          </a:prstGeom>
          <a:noFill/>
          <a:ln w="0">
            <a:noFill/>
            <a:prstDash val="solid"/>
          </a:ln>
        </p:spPr>
        <p:txBody>
          <a:bodyPr lIns="0" tIns="0" rIns="0" bIns="0" anchor="t"/>
          <a:lstStyle>
            <a:defPPr>
              <a:defRPr sz="2175" b="0">
                <a:solidFill>
                  <a:srgbClr val="263D35"/>
                </a:solidFill>
                <a:latin typeface="Arial"/>
                <a:ea typeface="Arial"/>
                <a:cs typeface="Arial"/>
              </a:defRPr>
            </a:defPPr>
            <a:lvl1pPr>
              <a:defRPr sz="2175" b="0">
                <a:solidFill>
                  <a:srgbClr val="263D35"/>
                </a:solidFill>
                <a:latin typeface="Arial"/>
                <a:ea typeface="Arial"/>
                <a:cs typeface="Arial"/>
              </a:defRPr>
            </a:lvl1pPr>
            <a:lvl2pPr>
              <a:defRPr sz="2175" b="0">
                <a:solidFill>
                  <a:srgbClr val="263D35"/>
                </a:solidFill>
                <a:latin typeface="Arial"/>
                <a:ea typeface="Arial"/>
                <a:cs typeface="Arial"/>
              </a:defRPr>
            </a:lvl2pPr>
            <a:lvl3pPr>
              <a:defRPr sz="2175" b="0">
                <a:solidFill>
                  <a:srgbClr val="263D35"/>
                </a:solidFill>
                <a:latin typeface="Arial"/>
                <a:ea typeface="Arial"/>
                <a:cs typeface="Arial"/>
              </a:defRPr>
            </a:lvl3pPr>
            <a:lvl4pPr>
              <a:defRPr sz="2175" b="0">
                <a:solidFill>
                  <a:srgbClr val="263D35"/>
                </a:solidFill>
                <a:latin typeface="Arial"/>
                <a:ea typeface="Arial"/>
                <a:cs typeface="Arial"/>
              </a:defRPr>
            </a:lvl4pPr>
            <a:lvl5pPr>
              <a:defRPr sz="2175" b="0">
                <a:solidFill>
                  <a:srgbClr val="263D35"/>
                </a:solidFill>
                <a:latin typeface="Arial"/>
                <a:ea typeface="Arial"/>
                <a:cs typeface="Arial"/>
              </a:defRPr>
            </a:lvl5pPr>
            <a:lvl6pPr>
              <a:defRPr sz="2175" b="0">
                <a:solidFill>
                  <a:srgbClr val="263D35"/>
                </a:solidFill>
                <a:latin typeface="Arial"/>
                <a:ea typeface="Arial"/>
                <a:cs typeface="Arial"/>
              </a:defRPr>
            </a:lvl6pPr>
            <a:lvl7pPr>
              <a:defRPr sz="2175" b="0">
                <a:solidFill>
                  <a:srgbClr val="263D35"/>
                </a:solidFill>
                <a:latin typeface="Arial"/>
                <a:ea typeface="Arial"/>
                <a:cs typeface="Arial"/>
              </a:defRPr>
            </a:lvl7pPr>
            <a:lvl8pPr>
              <a:defRPr sz="2175" b="0">
                <a:solidFill>
                  <a:srgbClr val="263D35"/>
                </a:solidFill>
                <a:latin typeface="Arial"/>
                <a:ea typeface="Arial"/>
                <a:cs typeface="Arial"/>
              </a:defRPr>
            </a:lvl8pPr>
            <a:lvl9pPr>
              <a:defRPr sz="2175" b="0">
                <a:solidFill>
                  <a:srgbClr val="263D35"/>
                </a:solidFill>
                <a:latin typeface="Arial"/>
                <a:ea typeface="Arial"/>
                <a:cs typeface="Arial"/>
              </a:defRPr>
            </a:lvl9pPr>
          </a:lstStyle>
          <a:p>
            <a:pPr>
              <a:defRPr sz="2175" b="0">
                <a:solidFill>
                  <a:srgbClr val="263D35"/>
                </a:solidFill>
                <a:latin typeface="Arial"/>
                <a:ea typeface="Arial"/>
                <a:cs typeface="Arial"/>
              </a:defRPr>
            </a:pPr>
            <a:r>
              <a:rPr sz="2175" b="0">
                <a:solidFill>
                  <a:srgbClr val="263D35"/>
                </a:solidFill>
                <a:latin typeface="Arial"/>
                <a:ea typeface="Arial"/>
                <a:cs typeface="Arial"/>
              </a:rPr>
              <a:t>Intimidation can make speaking up feel risky.</a:t>
            </a:r>
          </a:p>
        </p:txBody>
      </p:sp>
      <p:sp>
        <p:nvSpPr>
          <p:cNvPr id="4" name="Rectangle 3">
            <a:extLst>
              <a:ext uri="{FF2B5EF4-FFF2-40B4-BE49-F238E27FC236}">
                <a16:creationId xmlns:a16="http://schemas.microsoft.com/office/drawing/2014/main" id="{1B9F14B7-7E97-4EDF-8FCC-EE465CCA44A2}"/>
              </a:ext>
            </a:extLst>
          </p:cNvPr>
          <p:cNvSpPr>
            <a:spLocks noGrp="1"/>
          </p:cNvSpPr>
          <p:nvPr/>
        </p:nvSpPr>
        <p:spPr>
          <a:xfrm>
            <a:off x="809625" y="2238375"/>
            <a:ext cx="10477500" cy="619125"/>
          </a:xfrm>
          <a:prstGeom prst="rect">
            <a:avLst/>
          </a:prstGeom>
          <a:noFill/>
          <a:ln w="0">
            <a:noFill/>
            <a:prstDash val="solid"/>
          </a:ln>
        </p:spPr>
        <p:txBody>
          <a:bodyPr lIns="0" tIns="0" rIns="0" bIns="0" anchor="t"/>
          <a:lstStyle>
            <a:defPPr>
              <a:defRPr sz="2175" b="0">
                <a:solidFill>
                  <a:srgbClr val="263D35"/>
                </a:solidFill>
                <a:latin typeface="Arial"/>
                <a:ea typeface="Arial"/>
                <a:cs typeface="Arial"/>
              </a:defRPr>
            </a:defPPr>
            <a:lvl1pPr>
              <a:defRPr sz="2175" b="0">
                <a:solidFill>
                  <a:srgbClr val="263D35"/>
                </a:solidFill>
                <a:latin typeface="Arial"/>
                <a:ea typeface="Arial"/>
                <a:cs typeface="Arial"/>
              </a:defRPr>
            </a:lvl1pPr>
            <a:lvl2pPr>
              <a:defRPr sz="2175" b="0">
                <a:solidFill>
                  <a:srgbClr val="263D35"/>
                </a:solidFill>
                <a:latin typeface="Arial"/>
                <a:ea typeface="Arial"/>
                <a:cs typeface="Arial"/>
              </a:defRPr>
            </a:lvl2pPr>
            <a:lvl3pPr>
              <a:defRPr sz="2175" b="0">
                <a:solidFill>
                  <a:srgbClr val="263D35"/>
                </a:solidFill>
                <a:latin typeface="Arial"/>
                <a:ea typeface="Arial"/>
                <a:cs typeface="Arial"/>
              </a:defRPr>
            </a:lvl3pPr>
            <a:lvl4pPr>
              <a:defRPr sz="2175" b="0">
                <a:solidFill>
                  <a:srgbClr val="263D35"/>
                </a:solidFill>
                <a:latin typeface="Arial"/>
                <a:ea typeface="Arial"/>
                <a:cs typeface="Arial"/>
              </a:defRPr>
            </a:lvl4pPr>
            <a:lvl5pPr>
              <a:defRPr sz="2175" b="0">
                <a:solidFill>
                  <a:srgbClr val="263D35"/>
                </a:solidFill>
                <a:latin typeface="Arial"/>
                <a:ea typeface="Arial"/>
                <a:cs typeface="Arial"/>
              </a:defRPr>
            </a:lvl5pPr>
            <a:lvl6pPr>
              <a:defRPr sz="2175" b="0">
                <a:solidFill>
                  <a:srgbClr val="263D35"/>
                </a:solidFill>
                <a:latin typeface="Arial"/>
                <a:ea typeface="Arial"/>
                <a:cs typeface="Arial"/>
              </a:defRPr>
            </a:lvl6pPr>
            <a:lvl7pPr>
              <a:defRPr sz="2175" b="0">
                <a:solidFill>
                  <a:srgbClr val="263D35"/>
                </a:solidFill>
                <a:latin typeface="Arial"/>
                <a:ea typeface="Arial"/>
                <a:cs typeface="Arial"/>
              </a:defRPr>
            </a:lvl7pPr>
            <a:lvl8pPr>
              <a:defRPr sz="2175" b="0">
                <a:solidFill>
                  <a:srgbClr val="263D35"/>
                </a:solidFill>
                <a:latin typeface="Arial"/>
                <a:ea typeface="Arial"/>
                <a:cs typeface="Arial"/>
              </a:defRPr>
            </a:lvl8pPr>
            <a:lvl9pPr>
              <a:defRPr sz="2175" b="0">
                <a:solidFill>
                  <a:srgbClr val="263D35"/>
                </a:solidFill>
                <a:latin typeface="Arial"/>
                <a:ea typeface="Arial"/>
                <a:cs typeface="Arial"/>
              </a:defRPr>
            </a:lvl9pPr>
          </a:lstStyle>
          <a:p>
            <a:pPr>
              <a:defRPr sz="2175" b="0">
                <a:solidFill>
                  <a:srgbClr val="263D35"/>
                </a:solidFill>
                <a:latin typeface="Arial"/>
                <a:ea typeface="Arial"/>
                <a:cs typeface="Arial"/>
              </a:defRPr>
            </a:pPr>
            <a:r>
              <a:rPr sz="2175" b="0">
                <a:solidFill>
                  <a:srgbClr val="263D35"/>
                </a:solidFill>
                <a:latin typeface="Arial"/>
                <a:ea typeface="Arial"/>
                <a:cs typeface="Arial"/>
              </a:rPr>
              <a:t>Humiliation can undermine confidence and dignity.</a:t>
            </a:r>
          </a:p>
        </p:txBody>
      </p:sp>
      <p:sp>
        <p:nvSpPr>
          <p:cNvPr id="5" name="Rectangle 4">
            <a:extLst>
              <a:ext uri="{FF2B5EF4-FFF2-40B4-BE49-F238E27FC236}">
                <a16:creationId xmlns:a16="http://schemas.microsoft.com/office/drawing/2014/main" id="{C13C1C00-C33A-4028-9E6D-9188F6BB2156}"/>
              </a:ext>
            </a:extLst>
          </p:cNvPr>
          <p:cNvSpPr>
            <a:spLocks noGrp="1"/>
          </p:cNvSpPr>
          <p:nvPr/>
        </p:nvSpPr>
        <p:spPr>
          <a:xfrm>
            <a:off x="809625" y="3048000"/>
            <a:ext cx="10477500" cy="619125"/>
          </a:xfrm>
          <a:prstGeom prst="rect">
            <a:avLst/>
          </a:prstGeom>
          <a:noFill/>
          <a:ln w="0">
            <a:noFill/>
            <a:prstDash val="solid"/>
          </a:ln>
        </p:spPr>
        <p:txBody>
          <a:bodyPr lIns="0" tIns="0" rIns="0" bIns="0" anchor="t"/>
          <a:lstStyle>
            <a:defPPr>
              <a:defRPr sz="2175" b="0">
                <a:solidFill>
                  <a:srgbClr val="263D35"/>
                </a:solidFill>
                <a:latin typeface="Arial"/>
                <a:ea typeface="Arial"/>
                <a:cs typeface="Arial"/>
              </a:defRPr>
            </a:defPPr>
            <a:lvl1pPr>
              <a:defRPr sz="2175" b="0">
                <a:solidFill>
                  <a:srgbClr val="263D35"/>
                </a:solidFill>
                <a:latin typeface="Arial"/>
                <a:ea typeface="Arial"/>
                <a:cs typeface="Arial"/>
              </a:defRPr>
            </a:lvl1pPr>
            <a:lvl2pPr>
              <a:defRPr sz="2175" b="0">
                <a:solidFill>
                  <a:srgbClr val="263D35"/>
                </a:solidFill>
                <a:latin typeface="Arial"/>
                <a:ea typeface="Arial"/>
                <a:cs typeface="Arial"/>
              </a:defRPr>
            </a:lvl2pPr>
            <a:lvl3pPr>
              <a:defRPr sz="2175" b="0">
                <a:solidFill>
                  <a:srgbClr val="263D35"/>
                </a:solidFill>
                <a:latin typeface="Arial"/>
                <a:ea typeface="Arial"/>
                <a:cs typeface="Arial"/>
              </a:defRPr>
            </a:lvl3pPr>
            <a:lvl4pPr>
              <a:defRPr sz="2175" b="0">
                <a:solidFill>
                  <a:srgbClr val="263D35"/>
                </a:solidFill>
                <a:latin typeface="Arial"/>
                <a:ea typeface="Arial"/>
                <a:cs typeface="Arial"/>
              </a:defRPr>
            </a:lvl4pPr>
            <a:lvl5pPr>
              <a:defRPr sz="2175" b="0">
                <a:solidFill>
                  <a:srgbClr val="263D35"/>
                </a:solidFill>
                <a:latin typeface="Arial"/>
                <a:ea typeface="Arial"/>
                <a:cs typeface="Arial"/>
              </a:defRPr>
            </a:lvl5pPr>
            <a:lvl6pPr>
              <a:defRPr sz="2175" b="0">
                <a:solidFill>
                  <a:srgbClr val="263D35"/>
                </a:solidFill>
                <a:latin typeface="Arial"/>
                <a:ea typeface="Arial"/>
                <a:cs typeface="Arial"/>
              </a:defRPr>
            </a:lvl6pPr>
            <a:lvl7pPr>
              <a:defRPr sz="2175" b="0">
                <a:solidFill>
                  <a:srgbClr val="263D35"/>
                </a:solidFill>
                <a:latin typeface="Arial"/>
                <a:ea typeface="Arial"/>
                <a:cs typeface="Arial"/>
              </a:defRPr>
            </a:lvl7pPr>
            <a:lvl8pPr>
              <a:defRPr sz="2175" b="0">
                <a:solidFill>
                  <a:srgbClr val="263D35"/>
                </a:solidFill>
                <a:latin typeface="Arial"/>
                <a:ea typeface="Arial"/>
                <a:cs typeface="Arial"/>
              </a:defRPr>
            </a:lvl8pPr>
            <a:lvl9pPr>
              <a:defRPr sz="2175" b="0">
                <a:solidFill>
                  <a:srgbClr val="263D35"/>
                </a:solidFill>
                <a:latin typeface="Arial"/>
                <a:ea typeface="Arial"/>
                <a:cs typeface="Arial"/>
              </a:defRPr>
            </a:lvl9pPr>
          </a:lstStyle>
          <a:p>
            <a:pPr>
              <a:defRPr sz="2175" b="0">
                <a:solidFill>
                  <a:srgbClr val="263D35"/>
                </a:solidFill>
                <a:latin typeface="Arial"/>
                <a:ea typeface="Arial"/>
                <a:cs typeface="Arial"/>
              </a:defRPr>
            </a:pPr>
            <a:r>
              <a:rPr sz="2175" b="0">
                <a:solidFill>
                  <a:srgbClr val="263D35"/>
                </a:solidFill>
                <a:latin typeface="Arial"/>
                <a:ea typeface="Arial"/>
                <a:cs typeface="Arial"/>
              </a:rPr>
              <a:t>Isolation can reduce access to people and resources.</a:t>
            </a:r>
          </a:p>
        </p:txBody>
      </p:sp>
      <p:sp>
        <p:nvSpPr>
          <p:cNvPr id="6" name="Rectangle 5">
            <a:extLst>
              <a:ext uri="{FF2B5EF4-FFF2-40B4-BE49-F238E27FC236}">
                <a16:creationId xmlns:a16="http://schemas.microsoft.com/office/drawing/2014/main" id="{A84CA32D-C27A-4674-BBA5-199F80E73EC6}"/>
              </a:ext>
            </a:extLst>
          </p:cNvPr>
          <p:cNvSpPr>
            <a:spLocks noGrp="1"/>
          </p:cNvSpPr>
          <p:nvPr/>
        </p:nvSpPr>
        <p:spPr>
          <a:xfrm>
            <a:off x="809625" y="3857625"/>
            <a:ext cx="10477500" cy="619125"/>
          </a:xfrm>
          <a:prstGeom prst="rect">
            <a:avLst/>
          </a:prstGeom>
          <a:noFill/>
          <a:ln w="0">
            <a:noFill/>
            <a:prstDash val="solid"/>
          </a:ln>
        </p:spPr>
        <p:txBody>
          <a:bodyPr lIns="0" tIns="0" rIns="0" bIns="0" anchor="t"/>
          <a:lstStyle>
            <a:defPPr>
              <a:defRPr sz="2175" b="0">
                <a:solidFill>
                  <a:srgbClr val="263D35"/>
                </a:solidFill>
                <a:latin typeface="Arial"/>
                <a:ea typeface="Arial"/>
                <a:cs typeface="Arial"/>
              </a:defRPr>
            </a:defPPr>
            <a:lvl1pPr>
              <a:defRPr sz="2175" b="0">
                <a:solidFill>
                  <a:srgbClr val="263D35"/>
                </a:solidFill>
                <a:latin typeface="Arial"/>
                <a:ea typeface="Arial"/>
                <a:cs typeface="Arial"/>
              </a:defRPr>
            </a:lvl1pPr>
            <a:lvl2pPr>
              <a:defRPr sz="2175" b="0">
                <a:solidFill>
                  <a:srgbClr val="263D35"/>
                </a:solidFill>
                <a:latin typeface="Arial"/>
                <a:ea typeface="Arial"/>
                <a:cs typeface="Arial"/>
              </a:defRPr>
            </a:lvl2pPr>
            <a:lvl3pPr>
              <a:defRPr sz="2175" b="0">
                <a:solidFill>
                  <a:srgbClr val="263D35"/>
                </a:solidFill>
                <a:latin typeface="Arial"/>
                <a:ea typeface="Arial"/>
                <a:cs typeface="Arial"/>
              </a:defRPr>
            </a:lvl3pPr>
            <a:lvl4pPr>
              <a:defRPr sz="2175" b="0">
                <a:solidFill>
                  <a:srgbClr val="263D35"/>
                </a:solidFill>
                <a:latin typeface="Arial"/>
                <a:ea typeface="Arial"/>
                <a:cs typeface="Arial"/>
              </a:defRPr>
            </a:lvl4pPr>
            <a:lvl5pPr>
              <a:defRPr sz="2175" b="0">
                <a:solidFill>
                  <a:srgbClr val="263D35"/>
                </a:solidFill>
                <a:latin typeface="Arial"/>
                <a:ea typeface="Arial"/>
                <a:cs typeface="Arial"/>
              </a:defRPr>
            </a:lvl5pPr>
            <a:lvl6pPr>
              <a:defRPr sz="2175" b="0">
                <a:solidFill>
                  <a:srgbClr val="263D35"/>
                </a:solidFill>
                <a:latin typeface="Arial"/>
                <a:ea typeface="Arial"/>
                <a:cs typeface="Arial"/>
              </a:defRPr>
            </a:lvl6pPr>
            <a:lvl7pPr>
              <a:defRPr sz="2175" b="0">
                <a:solidFill>
                  <a:srgbClr val="263D35"/>
                </a:solidFill>
                <a:latin typeface="Arial"/>
                <a:ea typeface="Arial"/>
                <a:cs typeface="Arial"/>
              </a:defRPr>
            </a:lvl7pPr>
            <a:lvl8pPr>
              <a:defRPr sz="2175" b="0">
                <a:solidFill>
                  <a:srgbClr val="263D35"/>
                </a:solidFill>
                <a:latin typeface="Arial"/>
                <a:ea typeface="Arial"/>
                <a:cs typeface="Arial"/>
              </a:defRPr>
            </a:lvl8pPr>
            <a:lvl9pPr>
              <a:defRPr sz="2175" b="0">
                <a:solidFill>
                  <a:srgbClr val="263D35"/>
                </a:solidFill>
                <a:latin typeface="Arial"/>
                <a:ea typeface="Arial"/>
                <a:cs typeface="Arial"/>
              </a:defRPr>
            </a:lvl9pPr>
          </a:lstStyle>
          <a:p>
            <a:pPr>
              <a:defRPr sz="2175" b="0">
                <a:solidFill>
                  <a:srgbClr val="263D35"/>
                </a:solidFill>
                <a:latin typeface="Arial"/>
                <a:ea typeface="Arial"/>
                <a:cs typeface="Arial"/>
              </a:defRPr>
            </a:pPr>
            <a:r>
              <a:rPr sz="2175" b="0">
                <a:solidFill>
                  <a:srgbClr val="263D35"/>
                </a:solidFill>
                <a:latin typeface="Arial"/>
                <a:ea typeface="Arial"/>
                <a:cs typeface="Arial"/>
              </a:rPr>
              <a:t>Control or retaliation can obstruct attempts to seek help.</a:t>
            </a:r>
          </a:p>
        </p:txBody>
      </p:sp>
      <p:sp>
        <p:nvSpPr>
          <p:cNvPr id="7" name="Rectangle 6">
            <a:extLst>
              <a:ext uri="{FF2B5EF4-FFF2-40B4-BE49-F238E27FC236}">
                <a16:creationId xmlns:a16="http://schemas.microsoft.com/office/drawing/2014/main" id="{243D4FF3-F06F-450F-8287-3729E5389452}"/>
              </a:ext>
            </a:extLst>
          </p:cNvPr>
          <p:cNvSpPr>
            <a:spLocks noGrp="1"/>
          </p:cNvSpPr>
          <p:nvPr/>
        </p:nvSpPr>
        <p:spPr>
          <a:xfrm>
            <a:off x="571500" y="4857750"/>
            <a:ext cx="11049000" cy="952500"/>
          </a:xfrm>
          <a:prstGeom prst="rect">
            <a:avLst/>
          </a:prstGeom>
          <a:solidFill>
            <a:srgbClr val="DEE5D8"/>
          </a:solidFill>
          <a:ln w="0">
            <a:noFill/>
            <a:prstDash val="solid"/>
          </a:ln>
        </p:spPr>
        <p:txBody>
          <a:bodyPr/>
          <a:lstStyle/>
          <a:p>
            <a:endParaRPr lang="en-AU"/>
          </a:p>
        </p:txBody>
      </p:sp>
      <p:sp>
        <p:nvSpPr>
          <p:cNvPr id="8" name="Rectangle 7">
            <a:extLst>
              <a:ext uri="{FF2B5EF4-FFF2-40B4-BE49-F238E27FC236}">
                <a16:creationId xmlns:a16="http://schemas.microsoft.com/office/drawing/2014/main" id="{EE24BB2D-57FD-4D35-912C-0FEB5CDA59D2}"/>
              </a:ext>
            </a:extLst>
          </p:cNvPr>
          <p:cNvSpPr>
            <a:spLocks noGrp="1"/>
          </p:cNvSpPr>
          <p:nvPr/>
        </p:nvSpPr>
        <p:spPr>
          <a:xfrm>
            <a:off x="809625" y="5000625"/>
            <a:ext cx="10572750" cy="714375"/>
          </a:xfrm>
          <a:prstGeom prst="rect">
            <a:avLst/>
          </a:prstGeom>
          <a:noFill/>
          <a:ln w="0">
            <a:noFill/>
            <a:prstDash val="solid"/>
          </a:ln>
        </p:spPr>
        <p:txBody>
          <a:bodyPr lIns="0" tIns="0" rIns="0" bIns="0" anchor="t"/>
          <a:lstStyle>
            <a:defPPr>
              <a:defRPr sz="1875" b="1">
                <a:solidFill>
                  <a:srgbClr val="263D35"/>
                </a:solidFill>
                <a:latin typeface="Arial"/>
                <a:ea typeface="Arial"/>
                <a:cs typeface="Arial"/>
              </a:defRPr>
            </a:defPPr>
            <a:lvl1pPr>
              <a:defRPr sz="1875" b="1">
                <a:solidFill>
                  <a:srgbClr val="263D35"/>
                </a:solidFill>
                <a:latin typeface="Arial"/>
                <a:ea typeface="Arial"/>
                <a:cs typeface="Arial"/>
              </a:defRPr>
            </a:lvl1pPr>
            <a:lvl2pPr>
              <a:defRPr sz="1875" b="1">
                <a:solidFill>
                  <a:srgbClr val="263D35"/>
                </a:solidFill>
                <a:latin typeface="Arial"/>
                <a:ea typeface="Arial"/>
                <a:cs typeface="Arial"/>
              </a:defRPr>
            </a:lvl2pPr>
            <a:lvl3pPr>
              <a:defRPr sz="1875" b="1">
                <a:solidFill>
                  <a:srgbClr val="263D35"/>
                </a:solidFill>
                <a:latin typeface="Arial"/>
                <a:ea typeface="Arial"/>
                <a:cs typeface="Arial"/>
              </a:defRPr>
            </a:lvl3pPr>
            <a:lvl4pPr>
              <a:defRPr sz="1875" b="1">
                <a:solidFill>
                  <a:srgbClr val="263D35"/>
                </a:solidFill>
                <a:latin typeface="Arial"/>
                <a:ea typeface="Arial"/>
                <a:cs typeface="Arial"/>
              </a:defRPr>
            </a:lvl4pPr>
            <a:lvl5pPr>
              <a:defRPr sz="1875" b="1">
                <a:solidFill>
                  <a:srgbClr val="263D35"/>
                </a:solidFill>
                <a:latin typeface="Arial"/>
                <a:ea typeface="Arial"/>
                <a:cs typeface="Arial"/>
              </a:defRPr>
            </a:lvl5pPr>
            <a:lvl6pPr>
              <a:defRPr sz="1875" b="1">
                <a:solidFill>
                  <a:srgbClr val="263D35"/>
                </a:solidFill>
                <a:latin typeface="Arial"/>
                <a:ea typeface="Arial"/>
                <a:cs typeface="Arial"/>
              </a:defRPr>
            </a:lvl6pPr>
            <a:lvl7pPr>
              <a:defRPr sz="1875" b="1">
                <a:solidFill>
                  <a:srgbClr val="263D35"/>
                </a:solidFill>
                <a:latin typeface="Arial"/>
                <a:ea typeface="Arial"/>
                <a:cs typeface="Arial"/>
              </a:defRPr>
            </a:lvl7pPr>
            <a:lvl8pPr>
              <a:defRPr sz="1875" b="1">
                <a:solidFill>
                  <a:srgbClr val="263D35"/>
                </a:solidFill>
                <a:latin typeface="Arial"/>
                <a:ea typeface="Arial"/>
                <a:cs typeface="Arial"/>
              </a:defRPr>
            </a:lvl8pPr>
            <a:lvl9pPr>
              <a:defRPr sz="1875" b="1">
                <a:solidFill>
                  <a:srgbClr val="263D35"/>
                </a:solidFill>
                <a:latin typeface="Arial"/>
                <a:ea typeface="Arial"/>
                <a:cs typeface="Arial"/>
              </a:defRPr>
            </a:lvl9pPr>
          </a:lstStyle>
          <a:p>
            <a:pPr>
              <a:defRPr sz="1875" b="1">
                <a:solidFill>
                  <a:srgbClr val="263D35"/>
                </a:solidFill>
                <a:latin typeface="Arial"/>
                <a:ea typeface="Arial"/>
                <a:cs typeface="Arial"/>
              </a:defRPr>
            </a:pPr>
            <a:r>
              <a:rPr sz="1875" b="1">
                <a:solidFill>
                  <a:srgbClr val="263D35"/>
                </a:solidFill>
                <a:latin typeface="Arial"/>
                <a:ea typeface="Arial"/>
                <a:cs typeface="Arial"/>
              </a:rPr>
              <a:t>Relationships, severity and safety responses differ.</a:t>
            </a:r>
          </a:p>
          <a:p>
            <a:pPr>
              <a:defRPr sz="1875" b="1">
                <a:solidFill>
                  <a:srgbClr val="263D35"/>
                </a:solidFill>
                <a:latin typeface="Arial"/>
                <a:ea typeface="Arial"/>
                <a:cs typeface="Arial"/>
              </a:defRPr>
            </a:pPr>
            <a:r>
              <a:rPr sz="1875" b="1">
                <a:solidFill>
                  <a:srgbClr val="263D35"/>
                </a:solidFill>
                <a:latin typeface="Arial"/>
                <a:ea typeface="Arial"/>
                <a:cs typeface="Arial"/>
              </a:rPr>
              <a:t>A teacher facing harm at home and work may have fewer opportunities for recovery.</a:t>
            </a:r>
          </a:p>
        </p:txBody>
      </p:sp>
      <p:sp>
        <p:nvSpPr>
          <p:cNvPr id="9" name="Rectangle 8">
            <a:extLst>
              <a:ext uri="{FF2B5EF4-FFF2-40B4-BE49-F238E27FC236}">
                <a16:creationId xmlns:a16="http://schemas.microsoft.com/office/drawing/2014/main" id="{FF10E3DE-AF3F-4054-BB74-4326AF4C57EB}"/>
              </a:ext>
            </a:extLst>
          </p:cNvPr>
          <p:cNvSpPr>
            <a:spLocks noGrp="1"/>
          </p:cNvSpPr>
          <p:nvPr/>
        </p:nvSpPr>
        <p:spPr>
          <a:xfrm>
            <a:off x="571500" y="6096000"/>
            <a:ext cx="10953750" cy="361950"/>
          </a:xfrm>
          <a:prstGeom prst="rect">
            <a:avLst/>
          </a:prstGeom>
          <a:noFill/>
          <a:ln w="0">
            <a:noFill/>
            <a:prstDash val="solid"/>
          </a:ln>
        </p:spPr>
        <p:txBody>
          <a:bodyPr lIns="0" tIns="0" rIns="0" bIns="0" anchor="t"/>
          <a:lstStyle>
            <a:defPPr>
              <a:defRPr sz="1200" b="0">
                <a:solidFill>
                  <a:srgbClr val="53675E"/>
                </a:solidFill>
                <a:latin typeface="Arial"/>
                <a:ea typeface="Arial"/>
                <a:cs typeface="Arial"/>
              </a:defRPr>
            </a:defPPr>
            <a:lvl1pPr>
              <a:defRPr sz="1200" b="0">
                <a:solidFill>
                  <a:srgbClr val="53675E"/>
                </a:solidFill>
                <a:latin typeface="Arial"/>
                <a:ea typeface="Arial"/>
                <a:cs typeface="Arial"/>
              </a:defRPr>
            </a:lvl1pPr>
            <a:lvl2pPr>
              <a:defRPr sz="1200" b="0">
                <a:solidFill>
                  <a:srgbClr val="53675E"/>
                </a:solidFill>
                <a:latin typeface="Arial"/>
                <a:ea typeface="Arial"/>
                <a:cs typeface="Arial"/>
              </a:defRPr>
            </a:lvl2pPr>
            <a:lvl3pPr>
              <a:defRPr sz="1200" b="0">
                <a:solidFill>
                  <a:srgbClr val="53675E"/>
                </a:solidFill>
                <a:latin typeface="Arial"/>
                <a:ea typeface="Arial"/>
                <a:cs typeface="Arial"/>
              </a:defRPr>
            </a:lvl3pPr>
            <a:lvl4pPr>
              <a:defRPr sz="1200" b="0">
                <a:solidFill>
                  <a:srgbClr val="53675E"/>
                </a:solidFill>
                <a:latin typeface="Arial"/>
                <a:ea typeface="Arial"/>
                <a:cs typeface="Arial"/>
              </a:defRPr>
            </a:lvl4pPr>
            <a:lvl5pPr>
              <a:defRPr sz="1200" b="0">
                <a:solidFill>
                  <a:srgbClr val="53675E"/>
                </a:solidFill>
                <a:latin typeface="Arial"/>
                <a:ea typeface="Arial"/>
                <a:cs typeface="Arial"/>
              </a:defRPr>
            </a:lvl5pPr>
            <a:lvl6pPr>
              <a:defRPr sz="1200" b="0">
                <a:solidFill>
                  <a:srgbClr val="53675E"/>
                </a:solidFill>
                <a:latin typeface="Arial"/>
                <a:ea typeface="Arial"/>
                <a:cs typeface="Arial"/>
              </a:defRPr>
            </a:lvl6pPr>
            <a:lvl7pPr>
              <a:defRPr sz="1200" b="0">
                <a:solidFill>
                  <a:srgbClr val="53675E"/>
                </a:solidFill>
                <a:latin typeface="Arial"/>
                <a:ea typeface="Arial"/>
                <a:cs typeface="Arial"/>
              </a:defRPr>
            </a:lvl7pPr>
            <a:lvl8pPr>
              <a:defRPr sz="1200" b="0">
                <a:solidFill>
                  <a:srgbClr val="53675E"/>
                </a:solidFill>
                <a:latin typeface="Arial"/>
                <a:ea typeface="Arial"/>
                <a:cs typeface="Arial"/>
              </a:defRPr>
            </a:lvl8pPr>
            <a:lvl9pPr>
              <a:defRPr sz="1200" b="0">
                <a:solidFill>
                  <a:srgbClr val="53675E"/>
                </a:solidFill>
                <a:latin typeface="Arial"/>
                <a:ea typeface="Arial"/>
                <a:cs typeface="Arial"/>
              </a:defRPr>
            </a:lvl9pPr>
          </a:lstStyle>
          <a:p>
            <a:pPr>
              <a:defRPr sz="1200" b="0">
                <a:solidFill>
                  <a:srgbClr val="53675E"/>
                </a:solidFill>
                <a:latin typeface="Arial"/>
                <a:ea typeface="Arial"/>
                <a:cs typeface="Arial"/>
              </a:defRPr>
            </a:pPr>
            <a:r>
              <a:rPr sz="1200" b="0">
                <a:solidFill>
                  <a:srgbClr val="53675E"/>
                </a:solidFill>
                <a:latin typeface="Arial"/>
                <a:ea typeface="Arial"/>
                <a:cs typeface="Arial"/>
              </a:rPr>
              <a:t>Conceptual comparison: 1800RESPECT (n.d.); CEDR (2025); work–home evidence: Wathen et al. (2015)</a:t>
            </a:r>
          </a:p>
        </p:txBody>
      </p:sp>
    </p:spTree>
    <p:extLst>
      <p:ext uri="{BB962C8B-B14F-4D97-AF65-F5344CB8AC3E}">
        <p14:creationId xmlns:p14="http://schemas.microsoft.com/office/powerpoint/2010/main" val="10279927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pic>
        <p:nvPicPr>
          <p:cNvPr id="10" name="Wrenvale landscape footer" descr="Landscape crop from slide 2, faded for readable text"/>
          <p:cNvPicPr>
            <a:picLocks noChangeAspect="1"/>
          </p:cNvPicPr>
          <p:nvPr/>
        </p:nvPicPr>
        <p:blipFill>
          <a:blip r:embed="rId3">
            <a:alphaModFix amt="32000"/>
          </a:blip>
          <a:srcRect t="60830"/>
          <a:stretch>
            <a:fillRect/>
          </a:stretch>
        </p:blipFill>
        <p:spPr>
          <a:xfrm>
            <a:off x="0" y="4928901"/>
            <a:ext cx="12192000" cy="1929099"/>
          </a:xfrm>
          <a:prstGeom prst="rect">
            <a:avLst/>
          </a:prstGeom>
        </p:spPr>
      </p:pic>
      <p:sp>
        <p:nvSpPr>
          <p:cNvPr id="11" name="Landscape fade"/>
          <p:cNvSpPr/>
          <p:nvPr/>
        </p:nvSpPr>
        <p:spPr>
          <a:xfrm>
            <a:off x="0" y="4928901"/>
            <a:ext cx="12192000" cy="1929099"/>
          </a:xfrm>
          <a:prstGeom prst="rect">
            <a:avLst/>
          </a:prstGeom>
          <a:gradFill rotWithShape="1">
            <a:gsLst>
              <a:gs pos="0">
                <a:srgbClr val="F7F5EF">
                  <a:alpha val="100000"/>
                </a:srgbClr>
              </a:gs>
              <a:gs pos="30000">
                <a:srgbClr val="F7F5EF">
                  <a:alpha val="65000"/>
                </a:srgbClr>
              </a:gs>
              <a:gs pos="100000">
                <a:srgbClr val="F7F5EF">
                  <a:alpha val="0"/>
                </a:srgbClr>
              </a:gs>
            </a:gsLst>
            <a:lin ang="5400000" scaled="1"/>
          </a:gradFill>
          <a:ln>
            <a:noFill/>
          </a:ln>
        </p:spPr>
        <p:txBody>
          <a:bodyPr/>
          <a:lstStyle/>
          <a:p>
            <a:endParaRPr lang="en-AU"/>
          </a:p>
        </p:txBody>
      </p:sp>
      <p:sp>
        <p:nvSpPr>
          <p:cNvPr id="9" name="Rectangle 8">
            <a:extLst>
              <a:ext uri="{FF2B5EF4-FFF2-40B4-BE49-F238E27FC236}">
                <a16:creationId xmlns:a16="http://schemas.microsoft.com/office/drawing/2014/main" id="{C0F3A109-B3D8-4A29-BB6C-B59FBD763337}"/>
              </a:ext>
            </a:extLst>
          </p:cNvPr>
          <p:cNvSpPr>
            <a:spLocks noGrp="1"/>
          </p:cNvSpPr>
          <p:nvPr/>
        </p:nvSpPr>
        <p:spPr>
          <a:xfrm>
            <a:off x="0" y="0"/>
            <a:ext cx="12192000" cy="114300"/>
          </a:xfrm>
          <a:prstGeom prst="rect">
            <a:avLst/>
          </a:prstGeom>
          <a:solidFill>
            <a:srgbClr val="214B3E"/>
          </a:solidFill>
          <a:ln w="0">
            <a:noFill/>
            <a:prstDash val="solid"/>
          </a:ln>
        </p:spPr>
        <p:txBody>
          <a:bodyPr/>
          <a:lstStyle/>
          <a:p>
            <a:endParaRPr lang="en-AU"/>
          </a:p>
        </p:txBody>
      </p:sp>
      <p:sp>
        <p:nvSpPr>
          <p:cNvPr id="2" name="Rectangle 1">
            <a:extLst>
              <a:ext uri="{FF2B5EF4-FFF2-40B4-BE49-F238E27FC236}">
                <a16:creationId xmlns:a16="http://schemas.microsoft.com/office/drawing/2014/main" id="{189840BF-BBF4-4EFB-8C94-120518D79907}"/>
              </a:ext>
            </a:extLst>
          </p:cNvPr>
          <p:cNvSpPr>
            <a:spLocks noGrp="1"/>
          </p:cNvSpPr>
          <p:nvPr/>
        </p:nvSpPr>
        <p:spPr>
          <a:xfrm>
            <a:off x="571500" y="381000"/>
            <a:ext cx="11049000" cy="838200"/>
          </a:xfrm>
          <a:prstGeom prst="rect">
            <a:avLst/>
          </a:prstGeom>
          <a:noFill/>
          <a:ln w="0">
            <a:noFill/>
            <a:prstDash val="solid"/>
          </a:ln>
        </p:spPr>
        <p:txBody>
          <a:bodyPr lIns="0" tIns="0" rIns="0" bIns="0" anchor="t"/>
          <a:lstStyle>
            <a:defPPr>
              <a:defRPr sz="3000" b="1">
                <a:solidFill>
                  <a:srgbClr val="263D35"/>
                </a:solidFill>
                <a:latin typeface="Arial"/>
                <a:ea typeface="Arial"/>
                <a:cs typeface="Arial"/>
              </a:defRPr>
            </a:defPPr>
            <a:lvl1pPr>
              <a:defRPr sz="3000" b="1">
                <a:solidFill>
                  <a:srgbClr val="263D35"/>
                </a:solidFill>
                <a:latin typeface="Arial"/>
                <a:ea typeface="Arial"/>
                <a:cs typeface="Arial"/>
              </a:defRPr>
            </a:lvl1pPr>
            <a:lvl2pPr>
              <a:defRPr sz="3000" b="1">
                <a:solidFill>
                  <a:srgbClr val="263D35"/>
                </a:solidFill>
                <a:latin typeface="Arial"/>
                <a:ea typeface="Arial"/>
                <a:cs typeface="Arial"/>
              </a:defRPr>
            </a:lvl2pPr>
            <a:lvl3pPr>
              <a:defRPr sz="3000" b="1">
                <a:solidFill>
                  <a:srgbClr val="263D35"/>
                </a:solidFill>
                <a:latin typeface="Arial"/>
                <a:ea typeface="Arial"/>
                <a:cs typeface="Arial"/>
              </a:defRPr>
            </a:lvl3pPr>
            <a:lvl4pPr>
              <a:defRPr sz="3000" b="1">
                <a:solidFill>
                  <a:srgbClr val="263D35"/>
                </a:solidFill>
                <a:latin typeface="Arial"/>
                <a:ea typeface="Arial"/>
                <a:cs typeface="Arial"/>
              </a:defRPr>
            </a:lvl4pPr>
            <a:lvl5pPr>
              <a:defRPr sz="3000" b="1">
                <a:solidFill>
                  <a:srgbClr val="263D35"/>
                </a:solidFill>
                <a:latin typeface="Arial"/>
                <a:ea typeface="Arial"/>
                <a:cs typeface="Arial"/>
              </a:defRPr>
            </a:lvl5pPr>
            <a:lvl6pPr>
              <a:defRPr sz="3000" b="1">
                <a:solidFill>
                  <a:srgbClr val="263D35"/>
                </a:solidFill>
                <a:latin typeface="Arial"/>
                <a:ea typeface="Arial"/>
                <a:cs typeface="Arial"/>
              </a:defRPr>
            </a:lvl6pPr>
            <a:lvl7pPr>
              <a:defRPr sz="3000" b="1">
                <a:solidFill>
                  <a:srgbClr val="263D35"/>
                </a:solidFill>
                <a:latin typeface="Arial"/>
                <a:ea typeface="Arial"/>
                <a:cs typeface="Arial"/>
              </a:defRPr>
            </a:lvl7pPr>
            <a:lvl8pPr>
              <a:defRPr sz="3000" b="1">
                <a:solidFill>
                  <a:srgbClr val="263D35"/>
                </a:solidFill>
                <a:latin typeface="Arial"/>
                <a:ea typeface="Arial"/>
                <a:cs typeface="Arial"/>
              </a:defRPr>
            </a:lvl8pPr>
            <a:lvl9pPr>
              <a:defRPr sz="3000" b="1">
                <a:solidFill>
                  <a:srgbClr val="263D35"/>
                </a:solidFill>
                <a:latin typeface="Arial"/>
                <a:ea typeface="Arial"/>
                <a:cs typeface="Arial"/>
              </a:defRPr>
            </a:lvl9pPr>
          </a:lstStyle>
          <a:p>
            <a:pPr>
              <a:defRPr sz="3000" b="1">
                <a:solidFill>
                  <a:srgbClr val="263D35"/>
                </a:solidFill>
                <a:latin typeface="Arial"/>
                <a:ea typeface="Arial"/>
                <a:cs typeface="Arial"/>
              </a:defRPr>
            </a:pPr>
            <a:r>
              <a:rPr sz="3000" b="1">
                <a:solidFill>
                  <a:srgbClr val="263D35"/>
                </a:solidFill>
                <a:latin typeface="Arial"/>
                <a:ea typeface="Arial"/>
                <a:cs typeface="Arial"/>
              </a:rPr>
              <a:t>PROSPER connects wellbeing with working conditions</a:t>
            </a:r>
          </a:p>
        </p:txBody>
      </p:sp>
      <p:pic>
        <p:nvPicPr>
          <p:cNvPr id="3" name="Picture 2">
            <a:extLst>
              <a:ext uri="{FF2B5EF4-FFF2-40B4-BE49-F238E27FC236}">
                <a16:creationId xmlns:a16="http://schemas.microsoft.com/office/drawing/2014/main" id="{659172E2-FACA-4C59-881A-55A54A9FEF18}"/>
              </a:ext>
            </a:extLst>
          </p:cNvPr>
          <p:cNvPicPr>
            <a:picLocks noChangeAspect="1"/>
          </p:cNvPicPr>
          <p:nvPr/>
        </p:nvPicPr>
        <p:blipFill>
          <a:blip r:embed="rId4"/>
          <a:stretch/>
        </p:blipFill>
        <p:spPr>
          <a:xfrm>
            <a:off x="571500" y="1512251"/>
            <a:ext cx="6667500" cy="3071498"/>
          </a:xfrm>
          <a:prstGeom prst="rect">
            <a:avLst/>
          </a:prstGeom>
        </p:spPr>
      </p:pic>
      <p:sp>
        <p:nvSpPr>
          <p:cNvPr id="4" name="Rectangle 3">
            <a:extLst>
              <a:ext uri="{FF2B5EF4-FFF2-40B4-BE49-F238E27FC236}">
                <a16:creationId xmlns:a16="http://schemas.microsoft.com/office/drawing/2014/main" id="{1B5022C5-A996-45E6-BFA7-385B37A36981}"/>
              </a:ext>
            </a:extLst>
          </p:cNvPr>
          <p:cNvSpPr>
            <a:spLocks noGrp="1"/>
          </p:cNvSpPr>
          <p:nvPr/>
        </p:nvSpPr>
        <p:spPr>
          <a:xfrm>
            <a:off x="7620000" y="1476375"/>
            <a:ext cx="3810000" cy="904875"/>
          </a:xfrm>
          <a:prstGeom prst="rect">
            <a:avLst/>
          </a:prstGeom>
          <a:noFill/>
          <a:ln w="0">
            <a:noFill/>
            <a:prstDash val="solid"/>
          </a:ln>
        </p:spPr>
        <p:txBody>
          <a:bodyPr lIns="0" tIns="0" rIns="0" bIns="0" anchor="t"/>
          <a:lstStyle>
            <a:defPPr>
              <a:defRPr sz="2025" b="1">
                <a:solidFill>
                  <a:srgbClr val="263D35"/>
                </a:solidFill>
                <a:latin typeface="Arial"/>
                <a:ea typeface="Arial"/>
                <a:cs typeface="Arial"/>
              </a:defRPr>
            </a:defPPr>
            <a:lvl1pPr>
              <a:defRPr sz="2025" b="1">
                <a:solidFill>
                  <a:srgbClr val="263D35"/>
                </a:solidFill>
                <a:latin typeface="Arial"/>
                <a:ea typeface="Arial"/>
                <a:cs typeface="Arial"/>
              </a:defRPr>
            </a:lvl1pPr>
            <a:lvl2pPr>
              <a:defRPr sz="2025" b="1">
                <a:solidFill>
                  <a:srgbClr val="263D35"/>
                </a:solidFill>
                <a:latin typeface="Arial"/>
                <a:ea typeface="Arial"/>
                <a:cs typeface="Arial"/>
              </a:defRPr>
            </a:lvl2pPr>
            <a:lvl3pPr>
              <a:defRPr sz="2025" b="1">
                <a:solidFill>
                  <a:srgbClr val="263D35"/>
                </a:solidFill>
                <a:latin typeface="Arial"/>
                <a:ea typeface="Arial"/>
                <a:cs typeface="Arial"/>
              </a:defRPr>
            </a:lvl3pPr>
            <a:lvl4pPr>
              <a:defRPr sz="2025" b="1">
                <a:solidFill>
                  <a:srgbClr val="263D35"/>
                </a:solidFill>
                <a:latin typeface="Arial"/>
                <a:ea typeface="Arial"/>
                <a:cs typeface="Arial"/>
              </a:defRPr>
            </a:lvl4pPr>
            <a:lvl5pPr>
              <a:defRPr sz="2025" b="1">
                <a:solidFill>
                  <a:srgbClr val="263D35"/>
                </a:solidFill>
                <a:latin typeface="Arial"/>
                <a:ea typeface="Arial"/>
                <a:cs typeface="Arial"/>
              </a:defRPr>
            </a:lvl5pPr>
            <a:lvl6pPr>
              <a:defRPr sz="2025" b="1">
                <a:solidFill>
                  <a:srgbClr val="263D35"/>
                </a:solidFill>
                <a:latin typeface="Arial"/>
                <a:ea typeface="Arial"/>
                <a:cs typeface="Arial"/>
              </a:defRPr>
            </a:lvl6pPr>
            <a:lvl7pPr>
              <a:defRPr sz="2025" b="1">
                <a:solidFill>
                  <a:srgbClr val="263D35"/>
                </a:solidFill>
                <a:latin typeface="Arial"/>
                <a:ea typeface="Arial"/>
                <a:cs typeface="Arial"/>
              </a:defRPr>
            </a:lvl7pPr>
            <a:lvl8pPr>
              <a:defRPr sz="2025" b="1">
                <a:solidFill>
                  <a:srgbClr val="263D35"/>
                </a:solidFill>
                <a:latin typeface="Arial"/>
                <a:ea typeface="Arial"/>
                <a:cs typeface="Arial"/>
              </a:defRPr>
            </a:lvl8pPr>
            <a:lvl9pPr>
              <a:defRPr sz="2025" b="1">
                <a:solidFill>
                  <a:srgbClr val="263D35"/>
                </a:solidFill>
                <a:latin typeface="Arial"/>
                <a:ea typeface="Arial"/>
                <a:cs typeface="Arial"/>
              </a:defRPr>
            </a:lvl9pPr>
          </a:lstStyle>
          <a:p>
            <a:pPr>
              <a:defRPr sz="2025" b="1">
                <a:solidFill>
                  <a:srgbClr val="263D35"/>
                </a:solidFill>
                <a:latin typeface="Arial"/>
                <a:ea typeface="Arial"/>
                <a:cs typeface="Arial"/>
              </a:defRPr>
            </a:pPr>
            <a:r>
              <a:rPr sz="2025" b="1">
                <a:solidFill>
                  <a:srgbClr val="263D35"/>
                </a:solidFill>
                <a:latin typeface="Arial"/>
                <a:ea typeface="Arial"/>
                <a:cs typeface="Arial"/>
              </a:rPr>
              <a:t>Relationships: reliable support and inclusion</a:t>
            </a:r>
          </a:p>
        </p:txBody>
      </p:sp>
      <p:sp>
        <p:nvSpPr>
          <p:cNvPr id="5" name="Rectangle 4">
            <a:extLst>
              <a:ext uri="{FF2B5EF4-FFF2-40B4-BE49-F238E27FC236}">
                <a16:creationId xmlns:a16="http://schemas.microsoft.com/office/drawing/2014/main" id="{3E382B0D-FCB4-4B7E-8721-75A239336C36}"/>
              </a:ext>
            </a:extLst>
          </p:cNvPr>
          <p:cNvSpPr>
            <a:spLocks noGrp="1"/>
          </p:cNvSpPr>
          <p:nvPr/>
        </p:nvSpPr>
        <p:spPr>
          <a:xfrm>
            <a:off x="7620000" y="2619375"/>
            <a:ext cx="3810000" cy="1143000"/>
          </a:xfrm>
          <a:prstGeom prst="rect">
            <a:avLst/>
          </a:prstGeom>
          <a:noFill/>
          <a:ln w="0">
            <a:noFill/>
            <a:prstDash val="solid"/>
          </a:ln>
        </p:spPr>
        <p:txBody>
          <a:bodyPr lIns="0" tIns="0" rIns="0" bIns="0" anchor="t"/>
          <a:lstStyle>
            <a:defPPr>
              <a:defRPr sz="2025" b="1">
                <a:solidFill>
                  <a:srgbClr val="263D35"/>
                </a:solidFill>
                <a:latin typeface="Arial"/>
                <a:ea typeface="Arial"/>
                <a:cs typeface="Arial"/>
              </a:defRPr>
            </a:defPPr>
            <a:lvl1pPr>
              <a:defRPr sz="2025" b="1">
                <a:solidFill>
                  <a:srgbClr val="263D35"/>
                </a:solidFill>
                <a:latin typeface="Arial"/>
                <a:ea typeface="Arial"/>
                <a:cs typeface="Arial"/>
              </a:defRPr>
            </a:lvl1pPr>
            <a:lvl2pPr>
              <a:defRPr sz="2025" b="1">
                <a:solidFill>
                  <a:srgbClr val="263D35"/>
                </a:solidFill>
                <a:latin typeface="Arial"/>
                <a:ea typeface="Arial"/>
                <a:cs typeface="Arial"/>
              </a:defRPr>
            </a:lvl2pPr>
            <a:lvl3pPr>
              <a:defRPr sz="2025" b="1">
                <a:solidFill>
                  <a:srgbClr val="263D35"/>
                </a:solidFill>
                <a:latin typeface="Arial"/>
                <a:ea typeface="Arial"/>
                <a:cs typeface="Arial"/>
              </a:defRPr>
            </a:lvl3pPr>
            <a:lvl4pPr>
              <a:defRPr sz="2025" b="1">
                <a:solidFill>
                  <a:srgbClr val="263D35"/>
                </a:solidFill>
                <a:latin typeface="Arial"/>
                <a:ea typeface="Arial"/>
                <a:cs typeface="Arial"/>
              </a:defRPr>
            </a:lvl4pPr>
            <a:lvl5pPr>
              <a:defRPr sz="2025" b="1">
                <a:solidFill>
                  <a:srgbClr val="263D35"/>
                </a:solidFill>
                <a:latin typeface="Arial"/>
                <a:ea typeface="Arial"/>
                <a:cs typeface="Arial"/>
              </a:defRPr>
            </a:lvl5pPr>
            <a:lvl6pPr>
              <a:defRPr sz="2025" b="1">
                <a:solidFill>
                  <a:srgbClr val="263D35"/>
                </a:solidFill>
                <a:latin typeface="Arial"/>
                <a:ea typeface="Arial"/>
                <a:cs typeface="Arial"/>
              </a:defRPr>
            </a:lvl6pPr>
            <a:lvl7pPr>
              <a:defRPr sz="2025" b="1">
                <a:solidFill>
                  <a:srgbClr val="263D35"/>
                </a:solidFill>
                <a:latin typeface="Arial"/>
                <a:ea typeface="Arial"/>
                <a:cs typeface="Arial"/>
              </a:defRPr>
            </a:lvl7pPr>
            <a:lvl8pPr>
              <a:defRPr sz="2025" b="1">
                <a:solidFill>
                  <a:srgbClr val="263D35"/>
                </a:solidFill>
                <a:latin typeface="Arial"/>
                <a:ea typeface="Arial"/>
                <a:cs typeface="Arial"/>
              </a:defRPr>
            </a:lvl8pPr>
            <a:lvl9pPr>
              <a:defRPr sz="2025" b="1">
                <a:solidFill>
                  <a:srgbClr val="263D35"/>
                </a:solidFill>
                <a:latin typeface="Arial"/>
                <a:ea typeface="Arial"/>
                <a:cs typeface="Arial"/>
              </a:defRPr>
            </a:lvl9pPr>
          </a:lstStyle>
          <a:p>
            <a:pPr>
              <a:defRPr sz="2025" b="1">
                <a:solidFill>
                  <a:srgbClr val="263D35"/>
                </a:solidFill>
                <a:latin typeface="Arial"/>
                <a:ea typeface="Arial"/>
                <a:cs typeface="Arial"/>
              </a:defRPr>
            </a:pPr>
            <a:r>
              <a:rPr sz="2025" b="1">
                <a:solidFill>
                  <a:srgbClr val="263D35"/>
                </a:solidFill>
                <a:latin typeface="Arial"/>
                <a:ea typeface="Arial"/>
                <a:cs typeface="Arial"/>
              </a:rPr>
              <a:t>Outcomes and Strengths: credible feedback and achievable work</a:t>
            </a:r>
          </a:p>
        </p:txBody>
      </p:sp>
      <p:sp>
        <p:nvSpPr>
          <p:cNvPr id="6" name="Rectangle 5">
            <a:extLst>
              <a:ext uri="{FF2B5EF4-FFF2-40B4-BE49-F238E27FC236}">
                <a16:creationId xmlns:a16="http://schemas.microsoft.com/office/drawing/2014/main" id="{99077EDF-5ADF-45FE-88CA-36EEB886E9B5}"/>
              </a:ext>
            </a:extLst>
          </p:cNvPr>
          <p:cNvSpPr>
            <a:spLocks noGrp="1"/>
          </p:cNvSpPr>
          <p:nvPr/>
        </p:nvSpPr>
        <p:spPr>
          <a:xfrm>
            <a:off x="571500" y="4905375"/>
            <a:ext cx="6667500" cy="904875"/>
          </a:xfrm>
          <a:prstGeom prst="rect">
            <a:avLst/>
          </a:prstGeom>
          <a:noFill/>
          <a:ln w="0">
            <a:noFill/>
            <a:prstDash val="solid"/>
          </a:ln>
        </p:spPr>
        <p:txBody>
          <a:bodyPr lIns="0" tIns="0" rIns="0" bIns="0" anchor="t"/>
          <a:lstStyle>
            <a:defPPr>
              <a:defRPr sz="1875" b="0">
                <a:solidFill>
                  <a:srgbClr val="263D35"/>
                </a:solidFill>
                <a:latin typeface="Arial"/>
                <a:ea typeface="Arial"/>
                <a:cs typeface="Arial"/>
              </a:defRPr>
            </a:defPPr>
            <a:lvl1pPr>
              <a:defRPr sz="1875" b="0">
                <a:solidFill>
                  <a:srgbClr val="263D35"/>
                </a:solidFill>
                <a:latin typeface="Arial"/>
                <a:ea typeface="Arial"/>
                <a:cs typeface="Arial"/>
              </a:defRPr>
            </a:lvl1pPr>
            <a:lvl2pPr>
              <a:defRPr sz="1875" b="0">
                <a:solidFill>
                  <a:srgbClr val="263D35"/>
                </a:solidFill>
                <a:latin typeface="Arial"/>
                <a:ea typeface="Arial"/>
                <a:cs typeface="Arial"/>
              </a:defRPr>
            </a:lvl2pPr>
            <a:lvl3pPr>
              <a:defRPr sz="1875" b="0">
                <a:solidFill>
                  <a:srgbClr val="263D35"/>
                </a:solidFill>
                <a:latin typeface="Arial"/>
                <a:ea typeface="Arial"/>
                <a:cs typeface="Arial"/>
              </a:defRPr>
            </a:lvl3pPr>
            <a:lvl4pPr>
              <a:defRPr sz="1875" b="0">
                <a:solidFill>
                  <a:srgbClr val="263D35"/>
                </a:solidFill>
                <a:latin typeface="Arial"/>
                <a:ea typeface="Arial"/>
                <a:cs typeface="Arial"/>
              </a:defRPr>
            </a:lvl4pPr>
            <a:lvl5pPr>
              <a:defRPr sz="1875" b="0">
                <a:solidFill>
                  <a:srgbClr val="263D35"/>
                </a:solidFill>
                <a:latin typeface="Arial"/>
                <a:ea typeface="Arial"/>
                <a:cs typeface="Arial"/>
              </a:defRPr>
            </a:lvl5pPr>
            <a:lvl6pPr>
              <a:defRPr sz="1875" b="0">
                <a:solidFill>
                  <a:srgbClr val="263D35"/>
                </a:solidFill>
                <a:latin typeface="Arial"/>
                <a:ea typeface="Arial"/>
                <a:cs typeface="Arial"/>
              </a:defRPr>
            </a:lvl6pPr>
            <a:lvl7pPr>
              <a:defRPr sz="1875" b="0">
                <a:solidFill>
                  <a:srgbClr val="263D35"/>
                </a:solidFill>
                <a:latin typeface="Arial"/>
                <a:ea typeface="Arial"/>
                <a:cs typeface="Arial"/>
              </a:defRPr>
            </a:lvl7pPr>
            <a:lvl8pPr>
              <a:defRPr sz="1875" b="0">
                <a:solidFill>
                  <a:srgbClr val="263D35"/>
                </a:solidFill>
                <a:latin typeface="Arial"/>
                <a:ea typeface="Arial"/>
                <a:cs typeface="Arial"/>
              </a:defRPr>
            </a:lvl8pPr>
            <a:lvl9pPr>
              <a:defRPr sz="1875" b="0">
                <a:solidFill>
                  <a:srgbClr val="263D35"/>
                </a:solidFill>
                <a:latin typeface="Arial"/>
                <a:ea typeface="Arial"/>
                <a:cs typeface="Arial"/>
              </a:defRPr>
            </a:lvl9pPr>
          </a:lstStyle>
          <a:p>
            <a:pPr>
              <a:defRPr sz="1875" b="0">
                <a:solidFill>
                  <a:srgbClr val="263D35"/>
                </a:solidFill>
                <a:latin typeface="Arial"/>
                <a:ea typeface="Arial"/>
                <a:cs typeface="Arial"/>
              </a:defRPr>
            </a:pPr>
            <a:r>
              <a:rPr sz="1875" b="0" dirty="0">
                <a:solidFill>
                  <a:srgbClr val="263D35"/>
                </a:solidFill>
                <a:latin typeface="Arial"/>
                <a:ea typeface="Arial"/>
                <a:cs typeface="Arial"/>
              </a:rPr>
              <a:t>Purpose, Engagement and Positivity: meaningful voice without forced optimism</a:t>
            </a:r>
          </a:p>
        </p:txBody>
      </p:sp>
      <p:sp>
        <p:nvSpPr>
          <p:cNvPr id="7" name="Rectangle 6">
            <a:extLst>
              <a:ext uri="{FF2B5EF4-FFF2-40B4-BE49-F238E27FC236}">
                <a16:creationId xmlns:a16="http://schemas.microsoft.com/office/drawing/2014/main" id="{126A9A88-3311-4651-A21E-644AEF873DCA}"/>
              </a:ext>
            </a:extLst>
          </p:cNvPr>
          <p:cNvSpPr>
            <a:spLocks noGrp="1"/>
          </p:cNvSpPr>
          <p:nvPr/>
        </p:nvSpPr>
        <p:spPr>
          <a:xfrm>
            <a:off x="7620000" y="4143375"/>
            <a:ext cx="3810000" cy="1000125"/>
          </a:xfrm>
          <a:prstGeom prst="rect">
            <a:avLst/>
          </a:prstGeom>
          <a:noFill/>
          <a:ln w="0">
            <a:noFill/>
            <a:prstDash val="solid"/>
          </a:ln>
        </p:spPr>
        <p:txBody>
          <a:bodyPr lIns="0" tIns="0" rIns="0" bIns="0" anchor="t"/>
          <a:lstStyle>
            <a:defPPr>
              <a:defRPr sz="2025" b="1">
                <a:solidFill>
                  <a:srgbClr val="263D35"/>
                </a:solidFill>
                <a:latin typeface="Arial"/>
                <a:ea typeface="Arial"/>
                <a:cs typeface="Arial"/>
              </a:defRPr>
            </a:defPPr>
            <a:lvl1pPr>
              <a:defRPr sz="2025" b="1">
                <a:solidFill>
                  <a:srgbClr val="263D35"/>
                </a:solidFill>
                <a:latin typeface="Arial"/>
                <a:ea typeface="Arial"/>
                <a:cs typeface="Arial"/>
              </a:defRPr>
            </a:lvl1pPr>
            <a:lvl2pPr>
              <a:defRPr sz="2025" b="1">
                <a:solidFill>
                  <a:srgbClr val="263D35"/>
                </a:solidFill>
                <a:latin typeface="Arial"/>
                <a:ea typeface="Arial"/>
                <a:cs typeface="Arial"/>
              </a:defRPr>
            </a:lvl2pPr>
            <a:lvl3pPr>
              <a:defRPr sz="2025" b="1">
                <a:solidFill>
                  <a:srgbClr val="263D35"/>
                </a:solidFill>
                <a:latin typeface="Arial"/>
                <a:ea typeface="Arial"/>
                <a:cs typeface="Arial"/>
              </a:defRPr>
            </a:lvl3pPr>
            <a:lvl4pPr>
              <a:defRPr sz="2025" b="1">
                <a:solidFill>
                  <a:srgbClr val="263D35"/>
                </a:solidFill>
                <a:latin typeface="Arial"/>
                <a:ea typeface="Arial"/>
                <a:cs typeface="Arial"/>
              </a:defRPr>
            </a:lvl4pPr>
            <a:lvl5pPr>
              <a:defRPr sz="2025" b="1">
                <a:solidFill>
                  <a:srgbClr val="263D35"/>
                </a:solidFill>
                <a:latin typeface="Arial"/>
                <a:ea typeface="Arial"/>
                <a:cs typeface="Arial"/>
              </a:defRPr>
            </a:lvl5pPr>
            <a:lvl6pPr>
              <a:defRPr sz="2025" b="1">
                <a:solidFill>
                  <a:srgbClr val="263D35"/>
                </a:solidFill>
                <a:latin typeface="Arial"/>
                <a:ea typeface="Arial"/>
                <a:cs typeface="Arial"/>
              </a:defRPr>
            </a:lvl6pPr>
            <a:lvl7pPr>
              <a:defRPr sz="2025" b="1">
                <a:solidFill>
                  <a:srgbClr val="263D35"/>
                </a:solidFill>
                <a:latin typeface="Arial"/>
                <a:ea typeface="Arial"/>
                <a:cs typeface="Arial"/>
              </a:defRPr>
            </a:lvl7pPr>
            <a:lvl8pPr>
              <a:defRPr sz="2025" b="1">
                <a:solidFill>
                  <a:srgbClr val="263D35"/>
                </a:solidFill>
                <a:latin typeface="Arial"/>
                <a:ea typeface="Arial"/>
                <a:cs typeface="Arial"/>
              </a:defRPr>
            </a:lvl8pPr>
            <a:lvl9pPr>
              <a:defRPr sz="2025" b="1">
                <a:solidFill>
                  <a:srgbClr val="263D35"/>
                </a:solidFill>
                <a:latin typeface="Arial"/>
                <a:ea typeface="Arial"/>
                <a:cs typeface="Arial"/>
              </a:defRPr>
            </a:lvl9pPr>
          </a:lstStyle>
          <a:p>
            <a:pPr>
              <a:defRPr sz="2025" b="1">
                <a:solidFill>
                  <a:srgbClr val="263D35"/>
                </a:solidFill>
                <a:latin typeface="Arial"/>
                <a:ea typeface="Arial"/>
                <a:cs typeface="Arial"/>
              </a:defRPr>
            </a:pPr>
            <a:r>
              <a:rPr sz="2025" b="1">
                <a:solidFill>
                  <a:srgbClr val="263D35"/>
                </a:solidFill>
                <a:latin typeface="Arial"/>
                <a:ea typeface="Arial"/>
                <a:cs typeface="Arial"/>
              </a:rPr>
              <a:t>Resilience: recovery supported by safer conditions</a:t>
            </a:r>
          </a:p>
        </p:txBody>
      </p:sp>
      <p:sp>
        <p:nvSpPr>
          <p:cNvPr id="8" name="Rectangle 7">
            <a:extLst>
              <a:ext uri="{FF2B5EF4-FFF2-40B4-BE49-F238E27FC236}">
                <a16:creationId xmlns:a16="http://schemas.microsoft.com/office/drawing/2014/main" id="{2E3AD8C8-BAD9-4701-9084-4FF9112C6BB5}"/>
              </a:ext>
            </a:extLst>
          </p:cNvPr>
          <p:cNvSpPr>
            <a:spLocks noGrp="1"/>
          </p:cNvSpPr>
          <p:nvPr/>
        </p:nvSpPr>
        <p:spPr>
          <a:xfrm>
            <a:off x="571500" y="6096000"/>
            <a:ext cx="10953750" cy="361950"/>
          </a:xfrm>
          <a:prstGeom prst="rect">
            <a:avLst/>
          </a:prstGeom>
          <a:noFill/>
          <a:ln w="0">
            <a:noFill/>
            <a:prstDash val="solid"/>
          </a:ln>
        </p:spPr>
        <p:txBody>
          <a:bodyPr lIns="0" tIns="0" rIns="0" bIns="0" anchor="t"/>
          <a:lstStyle>
            <a:defPPr>
              <a:defRPr sz="1200" b="0">
                <a:solidFill>
                  <a:srgbClr val="53675E"/>
                </a:solidFill>
                <a:latin typeface="Arial"/>
                <a:ea typeface="Arial"/>
                <a:cs typeface="Arial"/>
              </a:defRPr>
            </a:defPPr>
            <a:lvl1pPr>
              <a:defRPr sz="1200" b="0">
                <a:solidFill>
                  <a:srgbClr val="53675E"/>
                </a:solidFill>
                <a:latin typeface="Arial"/>
                <a:ea typeface="Arial"/>
                <a:cs typeface="Arial"/>
              </a:defRPr>
            </a:lvl1pPr>
            <a:lvl2pPr>
              <a:defRPr sz="1200" b="0">
                <a:solidFill>
                  <a:srgbClr val="53675E"/>
                </a:solidFill>
                <a:latin typeface="Arial"/>
                <a:ea typeface="Arial"/>
                <a:cs typeface="Arial"/>
              </a:defRPr>
            </a:lvl2pPr>
            <a:lvl3pPr>
              <a:defRPr sz="1200" b="0">
                <a:solidFill>
                  <a:srgbClr val="53675E"/>
                </a:solidFill>
                <a:latin typeface="Arial"/>
                <a:ea typeface="Arial"/>
                <a:cs typeface="Arial"/>
              </a:defRPr>
            </a:lvl3pPr>
            <a:lvl4pPr>
              <a:defRPr sz="1200" b="0">
                <a:solidFill>
                  <a:srgbClr val="53675E"/>
                </a:solidFill>
                <a:latin typeface="Arial"/>
                <a:ea typeface="Arial"/>
                <a:cs typeface="Arial"/>
              </a:defRPr>
            </a:lvl4pPr>
            <a:lvl5pPr>
              <a:defRPr sz="1200" b="0">
                <a:solidFill>
                  <a:srgbClr val="53675E"/>
                </a:solidFill>
                <a:latin typeface="Arial"/>
                <a:ea typeface="Arial"/>
                <a:cs typeface="Arial"/>
              </a:defRPr>
            </a:lvl5pPr>
            <a:lvl6pPr>
              <a:defRPr sz="1200" b="0">
                <a:solidFill>
                  <a:srgbClr val="53675E"/>
                </a:solidFill>
                <a:latin typeface="Arial"/>
                <a:ea typeface="Arial"/>
                <a:cs typeface="Arial"/>
              </a:defRPr>
            </a:lvl6pPr>
            <a:lvl7pPr>
              <a:defRPr sz="1200" b="0">
                <a:solidFill>
                  <a:srgbClr val="53675E"/>
                </a:solidFill>
                <a:latin typeface="Arial"/>
                <a:ea typeface="Arial"/>
                <a:cs typeface="Arial"/>
              </a:defRPr>
            </a:lvl7pPr>
            <a:lvl8pPr>
              <a:defRPr sz="1200" b="0">
                <a:solidFill>
                  <a:srgbClr val="53675E"/>
                </a:solidFill>
                <a:latin typeface="Arial"/>
                <a:ea typeface="Arial"/>
                <a:cs typeface="Arial"/>
              </a:defRPr>
            </a:lvl8pPr>
            <a:lvl9pPr>
              <a:defRPr sz="1200" b="0">
                <a:solidFill>
                  <a:srgbClr val="53675E"/>
                </a:solidFill>
                <a:latin typeface="Arial"/>
                <a:ea typeface="Arial"/>
                <a:cs typeface="Arial"/>
              </a:defRPr>
            </a:lvl9pPr>
          </a:lstStyle>
          <a:p>
            <a:pPr>
              <a:defRPr sz="1200" b="0">
                <a:solidFill>
                  <a:srgbClr val="53675E"/>
                </a:solidFill>
                <a:latin typeface="Arial"/>
                <a:ea typeface="Arial"/>
                <a:cs typeface="Arial"/>
              </a:defRPr>
            </a:pPr>
            <a:r>
              <a:rPr sz="1200" b="0" dirty="0">
                <a:solidFill>
                  <a:srgbClr val="53675E"/>
                </a:solidFill>
                <a:latin typeface="Arial"/>
                <a:ea typeface="Arial"/>
                <a:cs typeface="Arial"/>
              </a:rPr>
              <a:t>Noble &amp; McGrath (2015); Datu et al. (2022). .</a:t>
            </a:r>
          </a:p>
        </p:txBody>
      </p:sp>
    </p:spTree>
    <p:extLst>
      <p:ext uri="{BB962C8B-B14F-4D97-AF65-F5344CB8AC3E}">
        <p14:creationId xmlns:p14="http://schemas.microsoft.com/office/powerpoint/2010/main" val="811801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pic>
        <p:nvPicPr>
          <p:cNvPr id="9" name="Wrenvale landscape footer" descr="Landscape crop from slide 2, faded for readable text"/>
          <p:cNvPicPr>
            <a:picLocks noChangeAspect="1"/>
          </p:cNvPicPr>
          <p:nvPr/>
        </p:nvPicPr>
        <p:blipFill>
          <a:blip r:embed="rId3">
            <a:alphaModFix amt="32000"/>
          </a:blip>
          <a:srcRect t="60830"/>
          <a:stretch>
            <a:fillRect/>
          </a:stretch>
        </p:blipFill>
        <p:spPr>
          <a:xfrm>
            <a:off x="0" y="4928901"/>
            <a:ext cx="12192000" cy="1929099"/>
          </a:xfrm>
          <a:prstGeom prst="rect">
            <a:avLst/>
          </a:prstGeom>
        </p:spPr>
      </p:pic>
      <p:sp>
        <p:nvSpPr>
          <p:cNvPr id="10" name="Landscape fade"/>
          <p:cNvSpPr/>
          <p:nvPr/>
        </p:nvSpPr>
        <p:spPr>
          <a:xfrm>
            <a:off x="0" y="4928901"/>
            <a:ext cx="12192000" cy="1929099"/>
          </a:xfrm>
          <a:prstGeom prst="rect">
            <a:avLst/>
          </a:prstGeom>
          <a:gradFill rotWithShape="1">
            <a:gsLst>
              <a:gs pos="0">
                <a:srgbClr val="F7F5EF">
                  <a:alpha val="100000"/>
                </a:srgbClr>
              </a:gs>
              <a:gs pos="30000">
                <a:srgbClr val="F7F5EF">
                  <a:alpha val="65000"/>
                </a:srgbClr>
              </a:gs>
              <a:gs pos="100000">
                <a:srgbClr val="F7F5EF">
                  <a:alpha val="0"/>
                </a:srgbClr>
              </a:gs>
            </a:gsLst>
            <a:lin ang="5400000" scaled="1"/>
          </a:gradFill>
          <a:ln>
            <a:noFill/>
          </a:ln>
        </p:spPr>
        <p:txBody>
          <a:bodyPr/>
          <a:lstStyle/>
          <a:p>
            <a:endParaRPr lang="en-AU"/>
          </a:p>
        </p:txBody>
      </p:sp>
      <p:sp>
        <p:nvSpPr>
          <p:cNvPr id="8" name="Rectangle 7">
            <a:extLst>
              <a:ext uri="{FF2B5EF4-FFF2-40B4-BE49-F238E27FC236}">
                <a16:creationId xmlns:a16="http://schemas.microsoft.com/office/drawing/2014/main" id="{B37E13CE-0266-4B8A-BAF4-89ADDC2C21F1}"/>
              </a:ext>
            </a:extLst>
          </p:cNvPr>
          <p:cNvSpPr>
            <a:spLocks noGrp="1"/>
          </p:cNvSpPr>
          <p:nvPr/>
        </p:nvSpPr>
        <p:spPr>
          <a:xfrm>
            <a:off x="0" y="0"/>
            <a:ext cx="12192000" cy="114300"/>
          </a:xfrm>
          <a:prstGeom prst="rect">
            <a:avLst/>
          </a:prstGeom>
          <a:solidFill>
            <a:srgbClr val="214B3E"/>
          </a:solidFill>
          <a:ln w="0">
            <a:noFill/>
            <a:prstDash val="solid"/>
          </a:ln>
        </p:spPr>
        <p:txBody>
          <a:bodyPr/>
          <a:lstStyle/>
          <a:p>
            <a:endParaRPr lang="en-AU"/>
          </a:p>
        </p:txBody>
      </p:sp>
      <p:sp>
        <p:nvSpPr>
          <p:cNvPr id="2" name="Rectangle 1">
            <a:extLst>
              <a:ext uri="{FF2B5EF4-FFF2-40B4-BE49-F238E27FC236}">
                <a16:creationId xmlns:a16="http://schemas.microsoft.com/office/drawing/2014/main" id="{E4FAA4AE-4016-4F12-B7F2-2AFF99D45AB0}"/>
              </a:ext>
            </a:extLst>
          </p:cNvPr>
          <p:cNvSpPr>
            <a:spLocks noGrp="1"/>
          </p:cNvSpPr>
          <p:nvPr/>
        </p:nvSpPr>
        <p:spPr>
          <a:xfrm>
            <a:off x="571500" y="381000"/>
            <a:ext cx="11049000" cy="838200"/>
          </a:xfrm>
          <a:prstGeom prst="rect">
            <a:avLst/>
          </a:prstGeom>
          <a:noFill/>
          <a:ln w="0">
            <a:noFill/>
            <a:prstDash val="solid"/>
          </a:ln>
        </p:spPr>
        <p:txBody>
          <a:bodyPr lIns="0" tIns="0" rIns="0" bIns="0" anchor="t"/>
          <a:lstStyle>
            <a:defPPr>
              <a:defRPr sz="3000" b="1">
                <a:solidFill>
                  <a:srgbClr val="263D35"/>
                </a:solidFill>
                <a:latin typeface="Arial"/>
                <a:ea typeface="Arial"/>
                <a:cs typeface="Arial"/>
              </a:defRPr>
            </a:defPPr>
            <a:lvl1pPr>
              <a:defRPr sz="3000" b="1">
                <a:solidFill>
                  <a:srgbClr val="263D35"/>
                </a:solidFill>
                <a:latin typeface="Arial"/>
                <a:ea typeface="Arial"/>
                <a:cs typeface="Arial"/>
              </a:defRPr>
            </a:lvl1pPr>
            <a:lvl2pPr>
              <a:defRPr sz="3000" b="1">
                <a:solidFill>
                  <a:srgbClr val="263D35"/>
                </a:solidFill>
                <a:latin typeface="Arial"/>
                <a:ea typeface="Arial"/>
                <a:cs typeface="Arial"/>
              </a:defRPr>
            </a:lvl2pPr>
            <a:lvl3pPr>
              <a:defRPr sz="3000" b="1">
                <a:solidFill>
                  <a:srgbClr val="263D35"/>
                </a:solidFill>
                <a:latin typeface="Arial"/>
                <a:ea typeface="Arial"/>
                <a:cs typeface="Arial"/>
              </a:defRPr>
            </a:lvl3pPr>
            <a:lvl4pPr>
              <a:defRPr sz="3000" b="1">
                <a:solidFill>
                  <a:srgbClr val="263D35"/>
                </a:solidFill>
                <a:latin typeface="Arial"/>
                <a:ea typeface="Arial"/>
                <a:cs typeface="Arial"/>
              </a:defRPr>
            </a:lvl4pPr>
            <a:lvl5pPr>
              <a:defRPr sz="3000" b="1">
                <a:solidFill>
                  <a:srgbClr val="263D35"/>
                </a:solidFill>
                <a:latin typeface="Arial"/>
                <a:ea typeface="Arial"/>
                <a:cs typeface="Arial"/>
              </a:defRPr>
            </a:lvl5pPr>
            <a:lvl6pPr>
              <a:defRPr sz="3000" b="1">
                <a:solidFill>
                  <a:srgbClr val="263D35"/>
                </a:solidFill>
                <a:latin typeface="Arial"/>
                <a:ea typeface="Arial"/>
                <a:cs typeface="Arial"/>
              </a:defRPr>
            </a:lvl6pPr>
            <a:lvl7pPr>
              <a:defRPr sz="3000" b="1">
                <a:solidFill>
                  <a:srgbClr val="263D35"/>
                </a:solidFill>
                <a:latin typeface="Arial"/>
                <a:ea typeface="Arial"/>
                <a:cs typeface="Arial"/>
              </a:defRPr>
            </a:lvl7pPr>
            <a:lvl8pPr>
              <a:defRPr sz="3000" b="1">
                <a:solidFill>
                  <a:srgbClr val="263D35"/>
                </a:solidFill>
                <a:latin typeface="Arial"/>
                <a:ea typeface="Arial"/>
                <a:cs typeface="Arial"/>
              </a:defRPr>
            </a:lvl8pPr>
            <a:lvl9pPr>
              <a:defRPr sz="3000" b="1">
                <a:solidFill>
                  <a:srgbClr val="263D35"/>
                </a:solidFill>
                <a:latin typeface="Arial"/>
                <a:ea typeface="Arial"/>
                <a:cs typeface="Arial"/>
              </a:defRPr>
            </a:lvl9pPr>
          </a:lstStyle>
          <a:p>
            <a:pPr>
              <a:defRPr sz="3000" b="1">
                <a:solidFill>
                  <a:srgbClr val="263D35"/>
                </a:solidFill>
                <a:latin typeface="Arial"/>
                <a:ea typeface="Arial"/>
                <a:cs typeface="Arial"/>
              </a:defRPr>
            </a:pPr>
            <a:r>
              <a:rPr sz="3000" b="1">
                <a:solidFill>
                  <a:srgbClr val="263D35"/>
                </a:solidFill>
                <a:latin typeface="Arial"/>
                <a:ea typeface="Arial"/>
                <a:cs typeface="Arial"/>
              </a:rPr>
              <a:t>Individual needs and the school’s relationships</a:t>
            </a:r>
          </a:p>
        </p:txBody>
      </p:sp>
      <p:sp>
        <p:nvSpPr>
          <p:cNvPr id="3" name="Rectangle 2">
            <a:extLst>
              <a:ext uri="{FF2B5EF4-FFF2-40B4-BE49-F238E27FC236}">
                <a16:creationId xmlns:a16="http://schemas.microsoft.com/office/drawing/2014/main" id="{D21F1856-DFDF-4415-B021-65D40C19A427}"/>
              </a:ext>
            </a:extLst>
          </p:cNvPr>
          <p:cNvSpPr>
            <a:spLocks noGrp="1"/>
          </p:cNvSpPr>
          <p:nvPr/>
        </p:nvSpPr>
        <p:spPr>
          <a:xfrm>
            <a:off x="571500" y="1381125"/>
            <a:ext cx="10572750" cy="571500"/>
          </a:xfrm>
          <a:prstGeom prst="rect">
            <a:avLst/>
          </a:prstGeom>
          <a:noFill/>
          <a:ln w="0">
            <a:noFill/>
            <a:prstDash val="solid"/>
          </a:ln>
        </p:spPr>
        <p:txBody>
          <a:bodyPr lIns="0" tIns="0" rIns="0" bIns="0" anchor="t"/>
          <a:lstStyle>
            <a:defPPr>
              <a:defRPr sz="2175" b="1">
                <a:solidFill>
                  <a:srgbClr val="263D35"/>
                </a:solidFill>
                <a:latin typeface="Arial"/>
                <a:ea typeface="Arial"/>
                <a:cs typeface="Arial"/>
              </a:defRPr>
            </a:defPPr>
            <a:lvl1pPr>
              <a:defRPr sz="2175" b="1">
                <a:solidFill>
                  <a:srgbClr val="263D35"/>
                </a:solidFill>
                <a:latin typeface="Arial"/>
                <a:ea typeface="Arial"/>
                <a:cs typeface="Arial"/>
              </a:defRPr>
            </a:lvl1pPr>
            <a:lvl2pPr>
              <a:defRPr sz="2175" b="1">
                <a:solidFill>
                  <a:srgbClr val="263D35"/>
                </a:solidFill>
                <a:latin typeface="Arial"/>
                <a:ea typeface="Arial"/>
                <a:cs typeface="Arial"/>
              </a:defRPr>
            </a:lvl2pPr>
            <a:lvl3pPr>
              <a:defRPr sz="2175" b="1">
                <a:solidFill>
                  <a:srgbClr val="263D35"/>
                </a:solidFill>
                <a:latin typeface="Arial"/>
                <a:ea typeface="Arial"/>
                <a:cs typeface="Arial"/>
              </a:defRPr>
            </a:lvl3pPr>
            <a:lvl4pPr>
              <a:defRPr sz="2175" b="1">
                <a:solidFill>
                  <a:srgbClr val="263D35"/>
                </a:solidFill>
                <a:latin typeface="Arial"/>
                <a:ea typeface="Arial"/>
                <a:cs typeface="Arial"/>
              </a:defRPr>
            </a:lvl4pPr>
            <a:lvl5pPr>
              <a:defRPr sz="2175" b="1">
                <a:solidFill>
                  <a:srgbClr val="263D35"/>
                </a:solidFill>
                <a:latin typeface="Arial"/>
                <a:ea typeface="Arial"/>
                <a:cs typeface="Arial"/>
              </a:defRPr>
            </a:lvl5pPr>
            <a:lvl6pPr>
              <a:defRPr sz="2175" b="1">
                <a:solidFill>
                  <a:srgbClr val="263D35"/>
                </a:solidFill>
                <a:latin typeface="Arial"/>
                <a:ea typeface="Arial"/>
                <a:cs typeface="Arial"/>
              </a:defRPr>
            </a:lvl6pPr>
            <a:lvl7pPr>
              <a:defRPr sz="2175" b="1">
                <a:solidFill>
                  <a:srgbClr val="263D35"/>
                </a:solidFill>
                <a:latin typeface="Arial"/>
                <a:ea typeface="Arial"/>
                <a:cs typeface="Arial"/>
              </a:defRPr>
            </a:lvl7pPr>
            <a:lvl8pPr>
              <a:defRPr sz="2175" b="1">
                <a:solidFill>
                  <a:srgbClr val="263D35"/>
                </a:solidFill>
                <a:latin typeface="Arial"/>
                <a:ea typeface="Arial"/>
                <a:cs typeface="Arial"/>
              </a:defRPr>
            </a:lvl8pPr>
            <a:lvl9pPr>
              <a:defRPr sz="2175" b="1">
                <a:solidFill>
                  <a:srgbClr val="263D35"/>
                </a:solidFill>
                <a:latin typeface="Arial"/>
                <a:ea typeface="Arial"/>
                <a:cs typeface="Arial"/>
              </a:defRPr>
            </a:lvl9pPr>
          </a:lstStyle>
          <a:p>
            <a:pPr>
              <a:defRPr sz="2175" b="1">
                <a:solidFill>
                  <a:srgbClr val="263D35"/>
                </a:solidFill>
                <a:latin typeface="Arial"/>
                <a:ea typeface="Arial"/>
                <a:cs typeface="Arial"/>
              </a:defRPr>
            </a:pPr>
            <a:r>
              <a:rPr sz="2175" b="1">
                <a:solidFill>
                  <a:srgbClr val="263D35"/>
                </a:solidFill>
                <a:latin typeface="Arial"/>
                <a:ea typeface="Arial"/>
                <a:cs typeface="Arial"/>
              </a:rPr>
              <a:t>Safety, belonging and esteem can be threatened together.</a:t>
            </a:r>
          </a:p>
        </p:txBody>
      </p:sp>
      <p:pic>
        <p:nvPicPr>
          <p:cNvPr id="4" name="Picture 3">
            <a:extLst>
              <a:ext uri="{FF2B5EF4-FFF2-40B4-BE49-F238E27FC236}">
                <a16:creationId xmlns:a16="http://schemas.microsoft.com/office/drawing/2014/main" id="{B422C711-F721-426A-B66F-DD177D9B3AE3}"/>
              </a:ext>
            </a:extLst>
          </p:cNvPr>
          <p:cNvPicPr>
            <a:picLocks noChangeAspect="1"/>
          </p:cNvPicPr>
          <p:nvPr/>
        </p:nvPicPr>
        <p:blipFill>
          <a:blip r:embed="rId4"/>
          <a:stretch/>
        </p:blipFill>
        <p:spPr>
          <a:xfrm>
            <a:off x="571500" y="1976785"/>
            <a:ext cx="7524750" cy="3466405"/>
          </a:xfrm>
          <a:prstGeom prst="rect">
            <a:avLst/>
          </a:prstGeom>
        </p:spPr>
      </p:pic>
      <p:sp>
        <p:nvSpPr>
          <p:cNvPr id="5" name="Rectangle 4">
            <a:extLst>
              <a:ext uri="{FF2B5EF4-FFF2-40B4-BE49-F238E27FC236}">
                <a16:creationId xmlns:a16="http://schemas.microsoft.com/office/drawing/2014/main" id="{2E1F88CE-04AA-4DBA-B877-5C23DAA2001A}"/>
              </a:ext>
            </a:extLst>
          </p:cNvPr>
          <p:cNvSpPr>
            <a:spLocks noGrp="1"/>
          </p:cNvSpPr>
          <p:nvPr/>
        </p:nvSpPr>
        <p:spPr>
          <a:xfrm>
            <a:off x="8572500" y="2286000"/>
            <a:ext cx="2952750" cy="1238250"/>
          </a:xfrm>
          <a:prstGeom prst="rect">
            <a:avLst/>
          </a:prstGeom>
          <a:noFill/>
          <a:ln w="0">
            <a:noFill/>
            <a:prstDash val="solid"/>
          </a:ln>
        </p:spPr>
        <p:txBody>
          <a:bodyPr lIns="0" tIns="0" rIns="0" bIns="0" anchor="t"/>
          <a:lstStyle>
            <a:defPPr>
              <a:defRPr sz="2025" b="1">
                <a:solidFill>
                  <a:srgbClr val="263D35"/>
                </a:solidFill>
                <a:latin typeface="Arial"/>
                <a:ea typeface="Arial"/>
                <a:cs typeface="Arial"/>
              </a:defRPr>
            </a:defPPr>
            <a:lvl1pPr>
              <a:defRPr sz="2025" b="1">
                <a:solidFill>
                  <a:srgbClr val="263D35"/>
                </a:solidFill>
                <a:latin typeface="Arial"/>
                <a:ea typeface="Arial"/>
                <a:cs typeface="Arial"/>
              </a:defRPr>
            </a:lvl1pPr>
            <a:lvl2pPr>
              <a:defRPr sz="2025" b="1">
                <a:solidFill>
                  <a:srgbClr val="263D35"/>
                </a:solidFill>
                <a:latin typeface="Arial"/>
                <a:ea typeface="Arial"/>
                <a:cs typeface="Arial"/>
              </a:defRPr>
            </a:lvl2pPr>
            <a:lvl3pPr>
              <a:defRPr sz="2025" b="1">
                <a:solidFill>
                  <a:srgbClr val="263D35"/>
                </a:solidFill>
                <a:latin typeface="Arial"/>
                <a:ea typeface="Arial"/>
                <a:cs typeface="Arial"/>
              </a:defRPr>
            </a:lvl3pPr>
            <a:lvl4pPr>
              <a:defRPr sz="2025" b="1">
                <a:solidFill>
                  <a:srgbClr val="263D35"/>
                </a:solidFill>
                <a:latin typeface="Arial"/>
                <a:ea typeface="Arial"/>
                <a:cs typeface="Arial"/>
              </a:defRPr>
            </a:lvl4pPr>
            <a:lvl5pPr>
              <a:defRPr sz="2025" b="1">
                <a:solidFill>
                  <a:srgbClr val="263D35"/>
                </a:solidFill>
                <a:latin typeface="Arial"/>
                <a:ea typeface="Arial"/>
                <a:cs typeface="Arial"/>
              </a:defRPr>
            </a:lvl5pPr>
            <a:lvl6pPr>
              <a:defRPr sz="2025" b="1">
                <a:solidFill>
                  <a:srgbClr val="263D35"/>
                </a:solidFill>
                <a:latin typeface="Arial"/>
                <a:ea typeface="Arial"/>
                <a:cs typeface="Arial"/>
              </a:defRPr>
            </a:lvl6pPr>
            <a:lvl7pPr>
              <a:defRPr sz="2025" b="1">
                <a:solidFill>
                  <a:srgbClr val="263D35"/>
                </a:solidFill>
                <a:latin typeface="Arial"/>
                <a:ea typeface="Arial"/>
                <a:cs typeface="Arial"/>
              </a:defRPr>
            </a:lvl7pPr>
            <a:lvl8pPr>
              <a:defRPr sz="2025" b="1">
                <a:solidFill>
                  <a:srgbClr val="263D35"/>
                </a:solidFill>
                <a:latin typeface="Arial"/>
                <a:ea typeface="Arial"/>
                <a:cs typeface="Arial"/>
              </a:defRPr>
            </a:lvl8pPr>
            <a:lvl9pPr>
              <a:defRPr sz="2025" b="1">
                <a:solidFill>
                  <a:srgbClr val="263D35"/>
                </a:solidFill>
                <a:latin typeface="Arial"/>
                <a:ea typeface="Arial"/>
                <a:cs typeface="Arial"/>
              </a:defRPr>
            </a:lvl9pPr>
          </a:lstStyle>
          <a:p>
            <a:pPr>
              <a:defRPr sz="2025" b="1">
                <a:solidFill>
                  <a:srgbClr val="263D35"/>
                </a:solidFill>
                <a:latin typeface="Arial"/>
                <a:ea typeface="Arial"/>
                <a:cs typeface="Arial"/>
              </a:defRPr>
            </a:pPr>
            <a:r>
              <a:rPr sz="2025" b="1">
                <a:solidFill>
                  <a:srgbClr val="263D35"/>
                </a:solidFill>
                <a:latin typeface="Arial"/>
                <a:ea typeface="Arial"/>
                <a:cs typeface="Arial"/>
              </a:rPr>
              <a:t>A concern changes what colleagues see, share and feel able to say.</a:t>
            </a:r>
          </a:p>
        </p:txBody>
      </p:sp>
      <p:sp>
        <p:nvSpPr>
          <p:cNvPr id="6" name="Rectangle 5">
            <a:extLst>
              <a:ext uri="{FF2B5EF4-FFF2-40B4-BE49-F238E27FC236}">
                <a16:creationId xmlns:a16="http://schemas.microsoft.com/office/drawing/2014/main" id="{662BB4E8-0CB3-4916-814D-66079F04C7CA}"/>
              </a:ext>
            </a:extLst>
          </p:cNvPr>
          <p:cNvSpPr>
            <a:spLocks noGrp="1"/>
          </p:cNvSpPr>
          <p:nvPr/>
        </p:nvSpPr>
        <p:spPr>
          <a:xfrm>
            <a:off x="8572500" y="3829050"/>
            <a:ext cx="2952750" cy="1285875"/>
          </a:xfrm>
          <a:prstGeom prst="rect">
            <a:avLst/>
          </a:prstGeom>
          <a:noFill/>
          <a:ln w="0">
            <a:noFill/>
            <a:prstDash val="solid"/>
          </a:ln>
        </p:spPr>
        <p:txBody>
          <a:bodyPr lIns="0" tIns="0" rIns="0" bIns="0" anchor="t"/>
          <a:lstStyle>
            <a:defPPr>
              <a:defRPr sz="1950" b="0">
                <a:solidFill>
                  <a:srgbClr val="263D35"/>
                </a:solidFill>
                <a:latin typeface="Arial"/>
                <a:ea typeface="Arial"/>
                <a:cs typeface="Arial"/>
              </a:defRPr>
            </a:defPPr>
            <a:lvl1pPr>
              <a:defRPr sz="1950" b="0">
                <a:solidFill>
                  <a:srgbClr val="263D35"/>
                </a:solidFill>
                <a:latin typeface="Arial"/>
                <a:ea typeface="Arial"/>
                <a:cs typeface="Arial"/>
              </a:defRPr>
            </a:lvl1pPr>
            <a:lvl2pPr>
              <a:defRPr sz="1950" b="0">
                <a:solidFill>
                  <a:srgbClr val="263D35"/>
                </a:solidFill>
                <a:latin typeface="Arial"/>
                <a:ea typeface="Arial"/>
                <a:cs typeface="Arial"/>
              </a:defRPr>
            </a:lvl2pPr>
            <a:lvl3pPr>
              <a:defRPr sz="1950" b="0">
                <a:solidFill>
                  <a:srgbClr val="263D35"/>
                </a:solidFill>
                <a:latin typeface="Arial"/>
                <a:ea typeface="Arial"/>
                <a:cs typeface="Arial"/>
              </a:defRPr>
            </a:lvl3pPr>
            <a:lvl4pPr>
              <a:defRPr sz="1950" b="0">
                <a:solidFill>
                  <a:srgbClr val="263D35"/>
                </a:solidFill>
                <a:latin typeface="Arial"/>
                <a:ea typeface="Arial"/>
                <a:cs typeface="Arial"/>
              </a:defRPr>
            </a:lvl4pPr>
            <a:lvl5pPr>
              <a:defRPr sz="1950" b="0">
                <a:solidFill>
                  <a:srgbClr val="263D35"/>
                </a:solidFill>
                <a:latin typeface="Arial"/>
                <a:ea typeface="Arial"/>
                <a:cs typeface="Arial"/>
              </a:defRPr>
            </a:lvl5pPr>
            <a:lvl6pPr>
              <a:defRPr sz="1950" b="0">
                <a:solidFill>
                  <a:srgbClr val="263D35"/>
                </a:solidFill>
                <a:latin typeface="Arial"/>
                <a:ea typeface="Arial"/>
                <a:cs typeface="Arial"/>
              </a:defRPr>
            </a:lvl6pPr>
            <a:lvl7pPr>
              <a:defRPr sz="1950" b="0">
                <a:solidFill>
                  <a:srgbClr val="263D35"/>
                </a:solidFill>
                <a:latin typeface="Arial"/>
                <a:ea typeface="Arial"/>
                <a:cs typeface="Arial"/>
              </a:defRPr>
            </a:lvl7pPr>
            <a:lvl8pPr>
              <a:defRPr sz="1950" b="0">
                <a:solidFill>
                  <a:srgbClr val="263D35"/>
                </a:solidFill>
                <a:latin typeface="Arial"/>
                <a:ea typeface="Arial"/>
                <a:cs typeface="Arial"/>
              </a:defRPr>
            </a:lvl8pPr>
            <a:lvl9pPr>
              <a:defRPr sz="1950" b="0">
                <a:solidFill>
                  <a:srgbClr val="263D35"/>
                </a:solidFill>
                <a:latin typeface="Arial"/>
                <a:ea typeface="Arial"/>
                <a:cs typeface="Arial"/>
              </a:defRPr>
            </a:lvl9pPr>
          </a:lstStyle>
          <a:p>
            <a:pPr>
              <a:defRPr sz="1950" b="0">
                <a:solidFill>
                  <a:srgbClr val="263D35"/>
                </a:solidFill>
                <a:latin typeface="Arial"/>
                <a:ea typeface="Arial"/>
                <a:cs typeface="Arial"/>
              </a:defRPr>
            </a:pPr>
            <a:r>
              <a:rPr sz="1950" b="0">
                <a:solidFill>
                  <a:srgbClr val="263D35"/>
                </a:solidFill>
                <a:latin typeface="Arial"/>
                <a:ea typeface="Arial"/>
                <a:cs typeface="Arial"/>
              </a:rPr>
              <a:t>School action: restore access, respond fairly and protect speaking up.</a:t>
            </a:r>
          </a:p>
        </p:txBody>
      </p:sp>
      <p:sp>
        <p:nvSpPr>
          <p:cNvPr id="7" name="Rectangle 6">
            <a:extLst>
              <a:ext uri="{FF2B5EF4-FFF2-40B4-BE49-F238E27FC236}">
                <a16:creationId xmlns:a16="http://schemas.microsoft.com/office/drawing/2014/main" id="{0E11EDBB-DB59-4ECA-A120-F7DDF25ED314}"/>
              </a:ext>
            </a:extLst>
          </p:cNvPr>
          <p:cNvSpPr>
            <a:spLocks noGrp="1"/>
          </p:cNvSpPr>
          <p:nvPr/>
        </p:nvSpPr>
        <p:spPr>
          <a:xfrm>
            <a:off x="571500" y="6096000"/>
            <a:ext cx="10953750" cy="361950"/>
          </a:xfrm>
          <a:prstGeom prst="rect">
            <a:avLst/>
          </a:prstGeom>
          <a:noFill/>
          <a:ln w="0">
            <a:noFill/>
            <a:prstDash val="solid"/>
          </a:ln>
        </p:spPr>
        <p:txBody>
          <a:bodyPr lIns="0" tIns="0" rIns="0" bIns="0" anchor="t"/>
          <a:lstStyle>
            <a:defPPr>
              <a:defRPr sz="1200" b="0">
                <a:solidFill>
                  <a:srgbClr val="53675E"/>
                </a:solidFill>
                <a:latin typeface="Arial"/>
                <a:ea typeface="Arial"/>
                <a:cs typeface="Arial"/>
              </a:defRPr>
            </a:defPPr>
            <a:lvl1pPr>
              <a:defRPr sz="1200" b="0">
                <a:solidFill>
                  <a:srgbClr val="53675E"/>
                </a:solidFill>
                <a:latin typeface="Arial"/>
                <a:ea typeface="Arial"/>
                <a:cs typeface="Arial"/>
              </a:defRPr>
            </a:lvl1pPr>
            <a:lvl2pPr>
              <a:defRPr sz="1200" b="0">
                <a:solidFill>
                  <a:srgbClr val="53675E"/>
                </a:solidFill>
                <a:latin typeface="Arial"/>
                <a:ea typeface="Arial"/>
                <a:cs typeface="Arial"/>
              </a:defRPr>
            </a:lvl2pPr>
            <a:lvl3pPr>
              <a:defRPr sz="1200" b="0">
                <a:solidFill>
                  <a:srgbClr val="53675E"/>
                </a:solidFill>
                <a:latin typeface="Arial"/>
                <a:ea typeface="Arial"/>
                <a:cs typeface="Arial"/>
              </a:defRPr>
            </a:lvl3pPr>
            <a:lvl4pPr>
              <a:defRPr sz="1200" b="0">
                <a:solidFill>
                  <a:srgbClr val="53675E"/>
                </a:solidFill>
                <a:latin typeface="Arial"/>
                <a:ea typeface="Arial"/>
                <a:cs typeface="Arial"/>
              </a:defRPr>
            </a:lvl4pPr>
            <a:lvl5pPr>
              <a:defRPr sz="1200" b="0">
                <a:solidFill>
                  <a:srgbClr val="53675E"/>
                </a:solidFill>
                <a:latin typeface="Arial"/>
                <a:ea typeface="Arial"/>
                <a:cs typeface="Arial"/>
              </a:defRPr>
            </a:lvl5pPr>
            <a:lvl6pPr>
              <a:defRPr sz="1200" b="0">
                <a:solidFill>
                  <a:srgbClr val="53675E"/>
                </a:solidFill>
                <a:latin typeface="Arial"/>
                <a:ea typeface="Arial"/>
                <a:cs typeface="Arial"/>
              </a:defRPr>
            </a:lvl6pPr>
            <a:lvl7pPr>
              <a:defRPr sz="1200" b="0">
                <a:solidFill>
                  <a:srgbClr val="53675E"/>
                </a:solidFill>
                <a:latin typeface="Arial"/>
                <a:ea typeface="Arial"/>
                <a:cs typeface="Arial"/>
              </a:defRPr>
            </a:lvl7pPr>
            <a:lvl8pPr>
              <a:defRPr sz="1200" b="0">
                <a:solidFill>
                  <a:srgbClr val="53675E"/>
                </a:solidFill>
                <a:latin typeface="Arial"/>
                <a:ea typeface="Arial"/>
                <a:cs typeface="Arial"/>
              </a:defRPr>
            </a:lvl8pPr>
            <a:lvl9pPr>
              <a:defRPr sz="1200" b="0">
                <a:solidFill>
                  <a:srgbClr val="53675E"/>
                </a:solidFill>
                <a:latin typeface="Arial"/>
                <a:ea typeface="Arial"/>
                <a:cs typeface="Arial"/>
              </a:defRPr>
            </a:lvl9pPr>
          </a:lstStyle>
          <a:p>
            <a:pPr>
              <a:defRPr sz="1200" b="0">
                <a:solidFill>
                  <a:srgbClr val="53675E"/>
                </a:solidFill>
                <a:latin typeface="Arial"/>
                <a:ea typeface="Arial"/>
                <a:cs typeface="Arial"/>
              </a:defRPr>
            </a:pPr>
            <a:r>
              <a:rPr sz="1200" b="0">
                <a:solidFill>
                  <a:srgbClr val="53675E"/>
                </a:solidFill>
                <a:latin typeface="Arial"/>
                <a:ea typeface="Arial"/>
                <a:cs typeface="Arial"/>
              </a:rPr>
              <a:t>Maslow (1943); Kott (2023); Nielsen et al. (2024). Activity: Sam’s access to planning materials.</a:t>
            </a:r>
          </a:p>
        </p:txBody>
      </p:sp>
    </p:spTree>
    <p:extLst>
      <p:ext uri="{BB962C8B-B14F-4D97-AF65-F5344CB8AC3E}">
        <p14:creationId xmlns:p14="http://schemas.microsoft.com/office/powerpoint/2010/main" val="518515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pic>
        <p:nvPicPr>
          <p:cNvPr id="11" name="Wrenvale landscape footer" descr="Landscape crop from slide 2, faded for readable text"/>
          <p:cNvPicPr>
            <a:picLocks noChangeAspect="1"/>
          </p:cNvPicPr>
          <p:nvPr/>
        </p:nvPicPr>
        <p:blipFill>
          <a:blip r:embed="rId3">
            <a:alphaModFix amt="32000"/>
          </a:blip>
          <a:srcRect t="60830"/>
          <a:stretch>
            <a:fillRect/>
          </a:stretch>
        </p:blipFill>
        <p:spPr>
          <a:xfrm>
            <a:off x="0" y="4928901"/>
            <a:ext cx="12192000" cy="1929099"/>
          </a:xfrm>
          <a:prstGeom prst="rect">
            <a:avLst/>
          </a:prstGeom>
        </p:spPr>
      </p:pic>
      <p:sp>
        <p:nvSpPr>
          <p:cNvPr id="12" name="Landscape fade"/>
          <p:cNvSpPr/>
          <p:nvPr/>
        </p:nvSpPr>
        <p:spPr>
          <a:xfrm>
            <a:off x="0" y="4928901"/>
            <a:ext cx="12192000" cy="1929099"/>
          </a:xfrm>
          <a:prstGeom prst="rect">
            <a:avLst/>
          </a:prstGeom>
          <a:gradFill rotWithShape="1">
            <a:gsLst>
              <a:gs pos="0">
                <a:srgbClr val="F7F5EF">
                  <a:alpha val="100000"/>
                </a:srgbClr>
              </a:gs>
              <a:gs pos="30000">
                <a:srgbClr val="F7F5EF">
                  <a:alpha val="65000"/>
                </a:srgbClr>
              </a:gs>
              <a:gs pos="100000">
                <a:srgbClr val="F7F5EF">
                  <a:alpha val="0"/>
                </a:srgbClr>
              </a:gs>
            </a:gsLst>
            <a:lin ang="5400000" scaled="1"/>
          </a:gradFill>
          <a:ln>
            <a:noFill/>
          </a:ln>
        </p:spPr>
        <p:txBody>
          <a:bodyPr/>
          <a:lstStyle/>
          <a:p>
            <a:endParaRPr lang="en-AU"/>
          </a:p>
        </p:txBody>
      </p:sp>
      <p:sp>
        <p:nvSpPr>
          <p:cNvPr id="10" name="Rectangle 9">
            <a:extLst>
              <a:ext uri="{FF2B5EF4-FFF2-40B4-BE49-F238E27FC236}">
                <a16:creationId xmlns:a16="http://schemas.microsoft.com/office/drawing/2014/main" id="{1457B5E4-5CA5-4DB1-9C9F-176AF2F00ABC}"/>
              </a:ext>
            </a:extLst>
          </p:cNvPr>
          <p:cNvSpPr>
            <a:spLocks noGrp="1"/>
          </p:cNvSpPr>
          <p:nvPr/>
        </p:nvSpPr>
        <p:spPr>
          <a:xfrm>
            <a:off x="0" y="0"/>
            <a:ext cx="12192000" cy="114300"/>
          </a:xfrm>
          <a:prstGeom prst="rect">
            <a:avLst/>
          </a:prstGeom>
          <a:solidFill>
            <a:srgbClr val="214B3E"/>
          </a:solidFill>
          <a:ln w="0">
            <a:noFill/>
          </a:ln>
        </p:spPr>
        <p:txBody>
          <a:bodyPr/>
          <a:lstStyle/>
          <a:p>
            <a:endParaRPr lang="en-AU"/>
          </a:p>
        </p:txBody>
      </p:sp>
      <p:sp>
        <p:nvSpPr>
          <p:cNvPr id="2" name="Rectangle 1">
            <a:extLst>
              <a:ext uri="{FF2B5EF4-FFF2-40B4-BE49-F238E27FC236}">
                <a16:creationId xmlns:a16="http://schemas.microsoft.com/office/drawing/2014/main" id="{F605B618-1C6C-481C-A5A4-AB6FD4FA72FD}"/>
              </a:ext>
            </a:extLst>
          </p:cNvPr>
          <p:cNvSpPr>
            <a:spLocks noGrp="1"/>
          </p:cNvSpPr>
          <p:nvPr/>
        </p:nvSpPr>
        <p:spPr>
          <a:xfrm>
            <a:off x="571500" y="381000"/>
            <a:ext cx="11049000" cy="838200"/>
          </a:xfrm>
          <a:prstGeom prst="rect">
            <a:avLst/>
          </a:prstGeom>
          <a:noFill/>
          <a:ln w="0">
            <a:noFill/>
          </a:ln>
        </p:spPr>
        <p:txBody>
          <a:bodyPr lIns="0" tIns="0" rIns="0" bIns="0" anchor="t"/>
          <a:lstStyle>
            <a:defPPr>
              <a:defRPr sz="2925" b="1">
                <a:solidFill>
                  <a:srgbClr val="263D35"/>
                </a:solidFill>
                <a:latin typeface="Arial"/>
                <a:ea typeface="Arial"/>
                <a:cs typeface="Arial"/>
              </a:defRPr>
            </a:defPPr>
            <a:lvl1pPr>
              <a:defRPr sz="2925" b="1">
                <a:solidFill>
                  <a:srgbClr val="263D35"/>
                </a:solidFill>
                <a:latin typeface="Arial"/>
                <a:ea typeface="Arial"/>
                <a:cs typeface="Arial"/>
              </a:defRPr>
            </a:lvl1pPr>
            <a:lvl2pPr>
              <a:defRPr sz="2925" b="1">
                <a:solidFill>
                  <a:srgbClr val="263D35"/>
                </a:solidFill>
                <a:latin typeface="Arial"/>
                <a:ea typeface="Arial"/>
                <a:cs typeface="Arial"/>
              </a:defRPr>
            </a:lvl2pPr>
            <a:lvl3pPr>
              <a:defRPr sz="2925" b="1">
                <a:solidFill>
                  <a:srgbClr val="263D35"/>
                </a:solidFill>
                <a:latin typeface="Arial"/>
                <a:ea typeface="Arial"/>
                <a:cs typeface="Arial"/>
              </a:defRPr>
            </a:lvl3pPr>
            <a:lvl4pPr>
              <a:defRPr sz="2925" b="1">
                <a:solidFill>
                  <a:srgbClr val="263D35"/>
                </a:solidFill>
                <a:latin typeface="Arial"/>
                <a:ea typeface="Arial"/>
                <a:cs typeface="Arial"/>
              </a:defRPr>
            </a:lvl4pPr>
            <a:lvl5pPr>
              <a:defRPr sz="2925" b="1">
                <a:solidFill>
                  <a:srgbClr val="263D35"/>
                </a:solidFill>
                <a:latin typeface="Arial"/>
                <a:ea typeface="Arial"/>
                <a:cs typeface="Arial"/>
              </a:defRPr>
            </a:lvl5pPr>
            <a:lvl6pPr>
              <a:defRPr sz="2925" b="1">
                <a:solidFill>
                  <a:srgbClr val="263D35"/>
                </a:solidFill>
                <a:latin typeface="Arial"/>
                <a:ea typeface="Arial"/>
                <a:cs typeface="Arial"/>
              </a:defRPr>
            </a:lvl6pPr>
            <a:lvl7pPr>
              <a:defRPr sz="2925" b="1">
                <a:solidFill>
                  <a:srgbClr val="263D35"/>
                </a:solidFill>
                <a:latin typeface="Arial"/>
                <a:ea typeface="Arial"/>
                <a:cs typeface="Arial"/>
              </a:defRPr>
            </a:lvl7pPr>
            <a:lvl8pPr>
              <a:defRPr sz="2925" b="1">
                <a:solidFill>
                  <a:srgbClr val="263D35"/>
                </a:solidFill>
                <a:latin typeface="Arial"/>
                <a:ea typeface="Arial"/>
                <a:cs typeface="Arial"/>
              </a:defRPr>
            </a:lvl8pPr>
            <a:lvl9pPr>
              <a:defRPr sz="2925" b="1">
                <a:solidFill>
                  <a:srgbClr val="263D35"/>
                </a:solidFill>
                <a:latin typeface="Arial"/>
                <a:ea typeface="Arial"/>
                <a:cs typeface="Arial"/>
              </a:defRPr>
            </a:lvl9pPr>
          </a:lstStyle>
          <a:p>
            <a:pPr>
              <a:defRPr sz="2925" b="1">
                <a:solidFill>
                  <a:srgbClr val="263D35"/>
                </a:solidFill>
                <a:latin typeface="Arial"/>
                <a:ea typeface="Arial"/>
                <a:cs typeface="Arial"/>
              </a:defRPr>
            </a:pPr>
            <a:r>
              <a:rPr sz="2925" b="1" dirty="0">
                <a:solidFill>
                  <a:srgbClr val="263D35"/>
                </a:solidFill>
                <a:latin typeface="Arial"/>
                <a:ea typeface="Arial"/>
                <a:cs typeface="Arial"/>
              </a:rPr>
              <a:t>Three Suggested </a:t>
            </a:r>
            <a:r>
              <a:rPr lang="en-AU" sz="2925" b="1" dirty="0">
                <a:solidFill>
                  <a:srgbClr val="263D35"/>
                </a:solidFill>
                <a:latin typeface="Arial"/>
                <a:ea typeface="Arial"/>
                <a:cs typeface="Arial"/>
              </a:rPr>
              <a:t>PD </a:t>
            </a:r>
            <a:r>
              <a:rPr sz="2925" b="1" dirty="0">
                <a:solidFill>
                  <a:srgbClr val="263D35"/>
                </a:solidFill>
                <a:latin typeface="Arial"/>
                <a:ea typeface="Arial"/>
                <a:cs typeface="Arial"/>
              </a:rPr>
              <a:t>Activities for your team</a:t>
            </a:r>
          </a:p>
        </p:txBody>
      </p:sp>
      <p:sp>
        <p:nvSpPr>
          <p:cNvPr id="3" name="Rectangle 2">
            <a:extLst>
              <a:ext uri="{FF2B5EF4-FFF2-40B4-BE49-F238E27FC236}">
                <a16:creationId xmlns:a16="http://schemas.microsoft.com/office/drawing/2014/main" id="{4626744F-95A4-4F1B-9BA6-FAC976745D5F}"/>
              </a:ext>
            </a:extLst>
          </p:cNvPr>
          <p:cNvSpPr>
            <a:spLocks noGrp="1"/>
          </p:cNvSpPr>
          <p:nvPr/>
        </p:nvSpPr>
        <p:spPr>
          <a:xfrm>
            <a:off x="571500" y="1571625"/>
            <a:ext cx="11049000" cy="428625"/>
          </a:xfrm>
          <a:prstGeom prst="rect">
            <a:avLst/>
          </a:prstGeom>
          <a:noFill/>
          <a:ln w="0">
            <a:noFill/>
          </a:ln>
        </p:spPr>
        <p:txBody>
          <a:bodyPr lIns="0" tIns="0" rIns="0" bIns="0" anchor="t"/>
          <a:lstStyle>
            <a:defPPr>
              <a:defRPr sz="2175" b="1">
                <a:solidFill>
                  <a:srgbClr val="263D35"/>
                </a:solidFill>
                <a:latin typeface="Arial"/>
                <a:ea typeface="Arial"/>
                <a:cs typeface="Arial"/>
              </a:defRPr>
            </a:defPPr>
            <a:lvl1pPr>
              <a:defRPr sz="2175" b="1">
                <a:solidFill>
                  <a:srgbClr val="263D35"/>
                </a:solidFill>
                <a:latin typeface="Arial"/>
                <a:ea typeface="Arial"/>
                <a:cs typeface="Arial"/>
              </a:defRPr>
            </a:lvl1pPr>
            <a:lvl2pPr>
              <a:defRPr sz="2175" b="1">
                <a:solidFill>
                  <a:srgbClr val="263D35"/>
                </a:solidFill>
                <a:latin typeface="Arial"/>
                <a:ea typeface="Arial"/>
                <a:cs typeface="Arial"/>
              </a:defRPr>
            </a:lvl2pPr>
            <a:lvl3pPr>
              <a:defRPr sz="2175" b="1">
                <a:solidFill>
                  <a:srgbClr val="263D35"/>
                </a:solidFill>
                <a:latin typeface="Arial"/>
                <a:ea typeface="Arial"/>
                <a:cs typeface="Arial"/>
              </a:defRPr>
            </a:lvl3pPr>
            <a:lvl4pPr>
              <a:defRPr sz="2175" b="1">
                <a:solidFill>
                  <a:srgbClr val="263D35"/>
                </a:solidFill>
                <a:latin typeface="Arial"/>
                <a:ea typeface="Arial"/>
                <a:cs typeface="Arial"/>
              </a:defRPr>
            </a:lvl4pPr>
            <a:lvl5pPr>
              <a:defRPr sz="2175" b="1">
                <a:solidFill>
                  <a:srgbClr val="263D35"/>
                </a:solidFill>
                <a:latin typeface="Arial"/>
                <a:ea typeface="Arial"/>
                <a:cs typeface="Arial"/>
              </a:defRPr>
            </a:lvl5pPr>
            <a:lvl6pPr>
              <a:defRPr sz="2175" b="1">
                <a:solidFill>
                  <a:srgbClr val="263D35"/>
                </a:solidFill>
                <a:latin typeface="Arial"/>
                <a:ea typeface="Arial"/>
                <a:cs typeface="Arial"/>
              </a:defRPr>
            </a:lvl6pPr>
            <a:lvl7pPr>
              <a:defRPr sz="2175" b="1">
                <a:solidFill>
                  <a:srgbClr val="263D35"/>
                </a:solidFill>
                <a:latin typeface="Arial"/>
                <a:ea typeface="Arial"/>
                <a:cs typeface="Arial"/>
              </a:defRPr>
            </a:lvl7pPr>
            <a:lvl8pPr>
              <a:defRPr sz="2175" b="1">
                <a:solidFill>
                  <a:srgbClr val="263D35"/>
                </a:solidFill>
                <a:latin typeface="Arial"/>
                <a:ea typeface="Arial"/>
                <a:cs typeface="Arial"/>
              </a:defRPr>
            </a:lvl8pPr>
            <a:lvl9pPr>
              <a:defRPr sz="2175" b="1">
                <a:solidFill>
                  <a:srgbClr val="263D35"/>
                </a:solidFill>
                <a:latin typeface="Arial"/>
                <a:ea typeface="Arial"/>
                <a:cs typeface="Arial"/>
              </a:defRPr>
            </a:lvl9pPr>
          </a:lstStyle>
          <a:p>
            <a:pPr>
              <a:defRPr sz="2175" b="1">
                <a:solidFill>
                  <a:srgbClr val="263D35"/>
                </a:solidFill>
                <a:latin typeface="Arial"/>
                <a:ea typeface="Arial"/>
                <a:cs typeface="Arial"/>
              </a:defRPr>
            </a:pPr>
            <a:r>
              <a:rPr sz="2175" b="1">
                <a:solidFill>
                  <a:srgbClr val="263D35"/>
                </a:solidFill>
                <a:latin typeface="Arial"/>
                <a:ea typeface="Arial"/>
                <a:cs typeface="Arial"/>
              </a:rPr>
              <a:t>1. Strengths-to-practice workshop</a:t>
            </a:r>
          </a:p>
        </p:txBody>
      </p:sp>
      <p:sp>
        <p:nvSpPr>
          <p:cNvPr id="4" name="Rectangle 3">
            <a:extLst>
              <a:ext uri="{FF2B5EF4-FFF2-40B4-BE49-F238E27FC236}">
                <a16:creationId xmlns:a16="http://schemas.microsoft.com/office/drawing/2014/main" id="{F0D5C487-C564-4B08-B6F3-B9CE679DCE13}"/>
              </a:ext>
            </a:extLst>
          </p:cNvPr>
          <p:cNvSpPr>
            <a:spLocks noGrp="1"/>
          </p:cNvSpPr>
          <p:nvPr/>
        </p:nvSpPr>
        <p:spPr>
          <a:xfrm>
            <a:off x="571500" y="2047875"/>
            <a:ext cx="10572750" cy="952500"/>
          </a:xfrm>
          <a:prstGeom prst="rect">
            <a:avLst/>
          </a:prstGeom>
          <a:noFill/>
          <a:ln w="0">
            <a:noFill/>
          </a:ln>
        </p:spPr>
        <p:txBody>
          <a:bodyPr lIns="0" tIns="0" rIns="0" bIns="0" anchor="t"/>
          <a:lstStyle>
            <a:defPPr>
              <a:defRPr sz="2025" b="0">
                <a:solidFill>
                  <a:srgbClr val="263D35"/>
                </a:solidFill>
                <a:latin typeface="Arial"/>
                <a:ea typeface="Arial"/>
                <a:cs typeface="Arial"/>
              </a:defRPr>
            </a:defPPr>
            <a:lvl1pPr>
              <a:defRPr sz="2025" b="0">
                <a:solidFill>
                  <a:srgbClr val="263D35"/>
                </a:solidFill>
                <a:latin typeface="Arial"/>
                <a:ea typeface="Arial"/>
                <a:cs typeface="Arial"/>
              </a:defRPr>
            </a:lvl1pPr>
            <a:lvl2pPr>
              <a:defRPr sz="2025" b="0">
                <a:solidFill>
                  <a:srgbClr val="263D35"/>
                </a:solidFill>
                <a:latin typeface="Arial"/>
                <a:ea typeface="Arial"/>
                <a:cs typeface="Arial"/>
              </a:defRPr>
            </a:lvl2pPr>
            <a:lvl3pPr>
              <a:defRPr sz="2025" b="0">
                <a:solidFill>
                  <a:srgbClr val="263D35"/>
                </a:solidFill>
                <a:latin typeface="Arial"/>
                <a:ea typeface="Arial"/>
                <a:cs typeface="Arial"/>
              </a:defRPr>
            </a:lvl3pPr>
            <a:lvl4pPr>
              <a:defRPr sz="2025" b="0">
                <a:solidFill>
                  <a:srgbClr val="263D35"/>
                </a:solidFill>
                <a:latin typeface="Arial"/>
                <a:ea typeface="Arial"/>
                <a:cs typeface="Arial"/>
              </a:defRPr>
            </a:lvl4pPr>
            <a:lvl5pPr>
              <a:defRPr sz="2025" b="0">
                <a:solidFill>
                  <a:srgbClr val="263D35"/>
                </a:solidFill>
                <a:latin typeface="Arial"/>
                <a:ea typeface="Arial"/>
                <a:cs typeface="Arial"/>
              </a:defRPr>
            </a:lvl5pPr>
            <a:lvl6pPr>
              <a:defRPr sz="2025" b="0">
                <a:solidFill>
                  <a:srgbClr val="263D35"/>
                </a:solidFill>
                <a:latin typeface="Arial"/>
                <a:ea typeface="Arial"/>
                <a:cs typeface="Arial"/>
              </a:defRPr>
            </a:lvl6pPr>
            <a:lvl7pPr>
              <a:defRPr sz="2025" b="0">
                <a:solidFill>
                  <a:srgbClr val="263D35"/>
                </a:solidFill>
                <a:latin typeface="Arial"/>
                <a:ea typeface="Arial"/>
                <a:cs typeface="Arial"/>
              </a:defRPr>
            </a:lvl7pPr>
            <a:lvl8pPr>
              <a:defRPr sz="2025" b="0">
                <a:solidFill>
                  <a:srgbClr val="263D35"/>
                </a:solidFill>
                <a:latin typeface="Arial"/>
                <a:ea typeface="Arial"/>
                <a:cs typeface="Arial"/>
              </a:defRPr>
            </a:lvl8pPr>
            <a:lvl9pPr>
              <a:defRPr sz="2025" b="0">
                <a:solidFill>
                  <a:srgbClr val="263D35"/>
                </a:solidFill>
                <a:latin typeface="Arial"/>
                <a:ea typeface="Arial"/>
                <a:cs typeface="Arial"/>
              </a:defRPr>
            </a:lvl9pPr>
          </a:lstStyle>
          <a:p>
            <a:pPr>
              <a:defRPr sz="2025" b="0">
                <a:solidFill>
                  <a:srgbClr val="263D35"/>
                </a:solidFill>
                <a:latin typeface="Arial"/>
                <a:ea typeface="Arial"/>
                <a:cs typeface="Arial"/>
              </a:defRPr>
            </a:pPr>
            <a:r>
              <a:rPr sz="2025" b="0" dirty="0">
                <a:solidFill>
                  <a:srgbClr val="263D35"/>
                </a:solidFill>
                <a:latin typeface="Arial"/>
                <a:ea typeface="Arial"/>
                <a:cs typeface="Arial"/>
              </a:rPr>
              <a:t>Bring a routine teaching challenge. </a:t>
            </a:r>
            <a:r>
              <a:rPr lang="en-AU" sz="2025" b="0" dirty="0">
                <a:solidFill>
                  <a:srgbClr val="263D35"/>
                </a:solidFill>
                <a:latin typeface="Arial"/>
                <a:ea typeface="Arial"/>
                <a:cs typeface="Arial"/>
              </a:rPr>
              <a:t>Use the PROSPER framework to think it through. </a:t>
            </a:r>
            <a:r>
              <a:rPr sz="2025" b="0" dirty="0">
                <a:solidFill>
                  <a:srgbClr val="263D35"/>
                </a:solidFill>
                <a:latin typeface="Arial"/>
                <a:ea typeface="Arial"/>
                <a:cs typeface="Arial"/>
              </a:rPr>
              <a:t>Pool colleagues’ strengths to plan one achievable change, trial it and review together.</a:t>
            </a:r>
          </a:p>
        </p:txBody>
      </p:sp>
      <p:sp>
        <p:nvSpPr>
          <p:cNvPr id="5" name="Rectangle 4">
            <a:extLst>
              <a:ext uri="{FF2B5EF4-FFF2-40B4-BE49-F238E27FC236}">
                <a16:creationId xmlns:a16="http://schemas.microsoft.com/office/drawing/2014/main" id="{909C5375-95BB-48EE-9A47-A59AA80CB066}"/>
              </a:ext>
            </a:extLst>
          </p:cNvPr>
          <p:cNvSpPr>
            <a:spLocks noGrp="1"/>
          </p:cNvSpPr>
          <p:nvPr/>
        </p:nvSpPr>
        <p:spPr>
          <a:xfrm>
            <a:off x="571500" y="2952750"/>
            <a:ext cx="11049000" cy="428625"/>
          </a:xfrm>
          <a:prstGeom prst="rect">
            <a:avLst/>
          </a:prstGeom>
          <a:noFill/>
          <a:ln w="0">
            <a:noFill/>
          </a:ln>
        </p:spPr>
        <p:txBody>
          <a:bodyPr lIns="0" tIns="0" rIns="0" bIns="0" anchor="t"/>
          <a:lstStyle>
            <a:defPPr>
              <a:defRPr sz="2175" b="1">
                <a:solidFill>
                  <a:srgbClr val="263D35"/>
                </a:solidFill>
                <a:latin typeface="Arial"/>
                <a:ea typeface="Arial"/>
                <a:cs typeface="Arial"/>
              </a:defRPr>
            </a:defPPr>
            <a:lvl1pPr>
              <a:defRPr sz="2175" b="1">
                <a:solidFill>
                  <a:srgbClr val="263D35"/>
                </a:solidFill>
                <a:latin typeface="Arial"/>
                <a:ea typeface="Arial"/>
                <a:cs typeface="Arial"/>
              </a:defRPr>
            </a:lvl1pPr>
            <a:lvl2pPr>
              <a:defRPr sz="2175" b="1">
                <a:solidFill>
                  <a:srgbClr val="263D35"/>
                </a:solidFill>
                <a:latin typeface="Arial"/>
                <a:ea typeface="Arial"/>
                <a:cs typeface="Arial"/>
              </a:defRPr>
            </a:lvl2pPr>
            <a:lvl3pPr>
              <a:defRPr sz="2175" b="1">
                <a:solidFill>
                  <a:srgbClr val="263D35"/>
                </a:solidFill>
                <a:latin typeface="Arial"/>
                <a:ea typeface="Arial"/>
                <a:cs typeface="Arial"/>
              </a:defRPr>
            </a:lvl3pPr>
            <a:lvl4pPr>
              <a:defRPr sz="2175" b="1">
                <a:solidFill>
                  <a:srgbClr val="263D35"/>
                </a:solidFill>
                <a:latin typeface="Arial"/>
                <a:ea typeface="Arial"/>
                <a:cs typeface="Arial"/>
              </a:defRPr>
            </a:lvl4pPr>
            <a:lvl5pPr>
              <a:defRPr sz="2175" b="1">
                <a:solidFill>
                  <a:srgbClr val="263D35"/>
                </a:solidFill>
                <a:latin typeface="Arial"/>
                <a:ea typeface="Arial"/>
                <a:cs typeface="Arial"/>
              </a:defRPr>
            </a:lvl5pPr>
            <a:lvl6pPr>
              <a:defRPr sz="2175" b="1">
                <a:solidFill>
                  <a:srgbClr val="263D35"/>
                </a:solidFill>
                <a:latin typeface="Arial"/>
                <a:ea typeface="Arial"/>
                <a:cs typeface="Arial"/>
              </a:defRPr>
            </a:lvl6pPr>
            <a:lvl7pPr>
              <a:defRPr sz="2175" b="1">
                <a:solidFill>
                  <a:srgbClr val="263D35"/>
                </a:solidFill>
                <a:latin typeface="Arial"/>
                <a:ea typeface="Arial"/>
                <a:cs typeface="Arial"/>
              </a:defRPr>
            </a:lvl7pPr>
            <a:lvl8pPr>
              <a:defRPr sz="2175" b="1">
                <a:solidFill>
                  <a:srgbClr val="263D35"/>
                </a:solidFill>
                <a:latin typeface="Arial"/>
                <a:ea typeface="Arial"/>
                <a:cs typeface="Arial"/>
              </a:defRPr>
            </a:lvl8pPr>
            <a:lvl9pPr>
              <a:defRPr sz="2175" b="1">
                <a:solidFill>
                  <a:srgbClr val="263D35"/>
                </a:solidFill>
                <a:latin typeface="Arial"/>
                <a:ea typeface="Arial"/>
                <a:cs typeface="Arial"/>
              </a:defRPr>
            </a:lvl9pPr>
          </a:lstStyle>
          <a:p>
            <a:pPr>
              <a:defRPr sz="2175" b="1">
                <a:solidFill>
                  <a:srgbClr val="263D35"/>
                </a:solidFill>
                <a:latin typeface="Arial"/>
                <a:ea typeface="Arial"/>
                <a:cs typeface="Arial"/>
              </a:defRPr>
            </a:pPr>
            <a:r>
              <a:rPr sz="2175" b="1" dirty="0">
                <a:solidFill>
                  <a:srgbClr val="263D35"/>
                </a:solidFill>
                <a:latin typeface="Arial"/>
                <a:ea typeface="Arial"/>
                <a:cs typeface="Arial"/>
              </a:rPr>
              <a:t>2. Peer observation and supportive feedback</a:t>
            </a:r>
          </a:p>
        </p:txBody>
      </p:sp>
      <p:sp>
        <p:nvSpPr>
          <p:cNvPr id="6" name="Rectangle 5">
            <a:extLst>
              <a:ext uri="{FF2B5EF4-FFF2-40B4-BE49-F238E27FC236}">
                <a16:creationId xmlns:a16="http://schemas.microsoft.com/office/drawing/2014/main" id="{60698C5D-920E-4777-B7AD-AC37FFFBB8A0}"/>
              </a:ext>
            </a:extLst>
          </p:cNvPr>
          <p:cNvSpPr>
            <a:spLocks noGrp="1"/>
          </p:cNvSpPr>
          <p:nvPr/>
        </p:nvSpPr>
        <p:spPr>
          <a:xfrm>
            <a:off x="571500" y="3429000"/>
            <a:ext cx="10572750" cy="952500"/>
          </a:xfrm>
          <a:prstGeom prst="rect">
            <a:avLst/>
          </a:prstGeom>
          <a:noFill/>
          <a:ln w="0">
            <a:noFill/>
          </a:ln>
        </p:spPr>
        <p:txBody>
          <a:bodyPr lIns="0" tIns="0" rIns="0" bIns="0" anchor="t"/>
          <a:lstStyle>
            <a:defPPr>
              <a:defRPr sz="2025" b="0">
                <a:solidFill>
                  <a:srgbClr val="263D35"/>
                </a:solidFill>
                <a:latin typeface="Arial"/>
                <a:ea typeface="Arial"/>
                <a:cs typeface="Arial"/>
              </a:defRPr>
            </a:defPPr>
            <a:lvl1pPr>
              <a:defRPr sz="2025" b="0">
                <a:solidFill>
                  <a:srgbClr val="263D35"/>
                </a:solidFill>
                <a:latin typeface="Arial"/>
                <a:ea typeface="Arial"/>
                <a:cs typeface="Arial"/>
              </a:defRPr>
            </a:lvl1pPr>
            <a:lvl2pPr>
              <a:defRPr sz="2025" b="0">
                <a:solidFill>
                  <a:srgbClr val="263D35"/>
                </a:solidFill>
                <a:latin typeface="Arial"/>
                <a:ea typeface="Arial"/>
                <a:cs typeface="Arial"/>
              </a:defRPr>
            </a:lvl2pPr>
            <a:lvl3pPr>
              <a:defRPr sz="2025" b="0">
                <a:solidFill>
                  <a:srgbClr val="263D35"/>
                </a:solidFill>
                <a:latin typeface="Arial"/>
                <a:ea typeface="Arial"/>
                <a:cs typeface="Arial"/>
              </a:defRPr>
            </a:lvl3pPr>
            <a:lvl4pPr>
              <a:defRPr sz="2025" b="0">
                <a:solidFill>
                  <a:srgbClr val="263D35"/>
                </a:solidFill>
                <a:latin typeface="Arial"/>
                <a:ea typeface="Arial"/>
                <a:cs typeface="Arial"/>
              </a:defRPr>
            </a:lvl4pPr>
            <a:lvl5pPr>
              <a:defRPr sz="2025" b="0">
                <a:solidFill>
                  <a:srgbClr val="263D35"/>
                </a:solidFill>
                <a:latin typeface="Arial"/>
                <a:ea typeface="Arial"/>
                <a:cs typeface="Arial"/>
              </a:defRPr>
            </a:lvl5pPr>
            <a:lvl6pPr>
              <a:defRPr sz="2025" b="0">
                <a:solidFill>
                  <a:srgbClr val="263D35"/>
                </a:solidFill>
                <a:latin typeface="Arial"/>
                <a:ea typeface="Arial"/>
                <a:cs typeface="Arial"/>
              </a:defRPr>
            </a:lvl6pPr>
            <a:lvl7pPr>
              <a:defRPr sz="2025" b="0">
                <a:solidFill>
                  <a:srgbClr val="263D35"/>
                </a:solidFill>
                <a:latin typeface="Arial"/>
                <a:ea typeface="Arial"/>
                <a:cs typeface="Arial"/>
              </a:defRPr>
            </a:lvl7pPr>
            <a:lvl8pPr>
              <a:defRPr sz="2025" b="0">
                <a:solidFill>
                  <a:srgbClr val="263D35"/>
                </a:solidFill>
                <a:latin typeface="Arial"/>
                <a:ea typeface="Arial"/>
                <a:cs typeface="Arial"/>
              </a:defRPr>
            </a:lvl8pPr>
            <a:lvl9pPr>
              <a:defRPr sz="2025" b="0">
                <a:solidFill>
                  <a:srgbClr val="263D35"/>
                </a:solidFill>
                <a:latin typeface="Arial"/>
                <a:ea typeface="Arial"/>
                <a:cs typeface="Arial"/>
              </a:defRPr>
            </a:lvl9pPr>
          </a:lstStyle>
          <a:p>
            <a:pPr>
              <a:defRPr sz="2025" b="0">
                <a:solidFill>
                  <a:srgbClr val="263D35"/>
                </a:solidFill>
                <a:latin typeface="Arial"/>
                <a:ea typeface="Arial"/>
                <a:cs typeface="Arial"/>
              </a:defRPr>
            </a:pPr>
            <a:r>
              <a:rPr sz="2025" b="0" dirty="0">
                <a:solidFill>
                  <a:srgbClr val="263D35"/>
                </a:solidFill>
                <a:latin typeface="Arial"/>
                <a:ea typeface="Arial"/>
                <a:cs typeface="Arial"/>
              </a:rPr>
              <a:t>Choose a teaching skill, observe a colleague demonstrate it, then adapt and trial the strategy. Meet again to reflect.</a:t>
            </a:r>
          </a:p>
        </p:txBody>
      </p:sp>
      <p:sp>
        <p:nvSpPr>
          <p:cNvPr id="7" name="Rectangle 6">
            <a:extLst>
              <a:ext uri="{FF2B5EF4-FFF2-40B4-BE49-F238E27FC236}">
                <a16:creationId xmlns:a16="http://schemas.microsoft.com/office/drawing/2014/main" id="{F1136AC6-2CE2-49A7-8C9F-EA5D428A5D27}"/>
              </a:ext>
            </a:extLst>
          </p:cNvPr>
          <p:cNvSpPr>
            <a:spLocks noGrp="1"/>
          </p:cNvSpPr>
          <p:nvPr/>
        </p:nvSpPr>
        <p:spPr>
          <a:xfrm>
            <a:off x="571500" y="4333875"/>
            <a:ext cx="11049000" cy="428625"/>
          </a:xfrm>
          <a:prstGeom prst="rect">
            <a:avLst/>
          </a:prstGeom>
          <a:noFill/>
          <a:ln w="0">
            <a:noFill/>
          </a:ln>
        </p:spPr>
        <p:txBody>
          <a:bodyPr lIns="0" tIns="0" rIns="0" bIns="0" anchor="t"/>
          <a:lstStyle>
            <a:defPPr>
              <a:defRPr sz="2175" b="1">
                <a:solidFill>
                  <a:srgbClr val="263D35"/>
                </a:solidFill>
                <a:latin typeface="Arial"/>
                <a:ea typeface="Arial"/>
                <a:cs typeface="Arial"/>
              </a:defRPr>
            </a:defPPr>
            <a:lvl1pPr>
              <a:defRPr sz="2175" b="1">
                <a:solidFill>
                  <a:srgbClr val="263D35"/>
                </a:solidFill>
                <a:latin typeface="Arial"/>
                <a:ea typeface="Arial"/>
                <a:cs typeface="Arial"/>
              </a:defRPr>
            </a:lvl1pPr>
            <a:lvl2pPr>
              <a:defRPr sz="2175" b="1">
                <a:solidFill>
                  <a:srgbClr val="263D35"/>
                </a:solidFill>
                <a:latin typeface="Arial"/>
                <a:ea typeface="Arial"/>
                <a:cs typeface="Arial"/>
              </a:defRPr>
            </a:lvl2pPr>
            <a:lvl3pPr>
              <a:defRPr sz="2175" b="1">
                <a:solidFill>
                  <a:srgbClr val="263D35"/>
                </a:solidFill>
                <a:latin typeface="Arial"/>
                <a:ea typeface="Arial"/>
                <a:cs typeface="Arial"/>
              </a:defRPr>
            </a:lvl3pPr>
            <a:lvl4pPr>
              <a:defRPr sz="2175" b="1">
                <a:solidFill>
                  <a:srgbClr val="263D35"/>
                </a:solidFill>
                <a:latin typeface="Arial"/>
                <a:ea typeface="Arial"/>
                <a:cs typeface="Arial"/>
              </a:defRPr>
            </a:lvl4pPr>
            <a:lvl5pPr>
              <a:defRPr sz="2175" b="1">
                <a:solidFill>
                  <a:srgbClr val="263D35"/>
                </a:solidFill>
                <a:latin typeface="Arial"/>
                <a:ea typeface="Arial"/>
                <a:cs typeface="Arial"/>
              </a:defRPr>
            </a:lvl5pPr>
            <a:lvl6pPr>
              <a:defRPr sz="2175" b="1">
                <a:solidFill>
                  <a:srgbClr val="263D35"/>
                </a:solidFill>
                <a:latin typeface="Arial"/>
                <a:ea typeface="Arial"/>
                <a:cs typeface="Arial"/>
              </a:defRPr>
            </a:lvl6pPr>
            <a:lvl7pPr>
              <a:defRPr sz="2175" b="1">
                <a:solidFill>
                  <a:srgbClr val="263D35"/>
                </a:solidFill>
                <a:latin typeface="Arial"/>
                <a:ea typeface="Arial"/>
                <a:cs typeface="Arial"/>
              </a:defRPr>
            </a:lvl7pPr>
            <a:lvl8pPr>
              <a:defRPr sz="2175" b="1">
                <a:solidFill>
                  <a:srgbClr val="263D35"/>
                </a:solidFill>
                <a:latin typeface="Arial"/>
                <a:ea typeface="Arial"/>
                <a:cs typeface="Arial"/>
              </a:defRPr>
            </a:lvl8pPr>
            <a:lvl9pPr>
              <a:defRPr sz="2175" b="1">
                <a:solidFill>
                  <a:srgbClr val="263D35"/>
                </a:solidFill>
                <a:latin typeface="Arial"/>
                <a:ea typeface="Arial"/>
                <a:cs typeface="Arial"/>
              </a:defRPr>
            </a:lvl9pPr>
          </a:lstStyle>
          <a:p>
            <a:pPr>
              <a:defRPr sz="2175" b="1">
                <a:solidFill>
                  <a:srgbClr val="263D35"/>
                </a:solidFill>
                <a:latin typeface="Arial"/>
                <a:ea typeface="Arial"/>
                <a:cs typeface="Arial"/>
              </a:defRPr>
            </a:pPr>
            <a:r>
              <a:rPr sz="2175" b="1" dirty="0">
                <a:solidFill>
                  <a:srgbClr val="263D35"/>
                </a:solidFill>
                <a:latin typeface="Arial"/>
                <a:ea typeface="Arial"/>
                <a:cs typeface="Arial"/>
              </a:rPr>
              <a:t>3. Wheel of Wellbeing partner check-in</a:t>
            </a:r>
          </a:p>
        </p:txBody>
      </p:sp>
      <p:sp>
        <p:nvSpPr>
          <p:cNvPr id="8" name="Rectangle 7">
            <a:extLst>
              <a:ext uri="{FF2B5EF4-FFF2-40B4-BE49-F238E27FC236}">
                <a16:creationId xmlns:a16="http://schemas.microsoft.com/office/drawing/2014/main" id="{4B034F17-51F9-4A4C-881B-9C8C9253F07C}"/>
              </a:ext>
            </a:extLst>
          </p:cNvPr>
          <p:cNvSpPr>
            <a:spLocks noGrp="1"/>
          </p:cNvSpPr>
          <p:nvPr/>
        </p:nvSpPr>
        <p:spPr>
          <a:xfrm>
            <a:off x="571500" y="4810125"/>
            <a:ext cx="7514946" cy="952500"/>
          </a:xfrm>
          <a:prstGeom prst="rect">
            <a:avLst/>
          </a:prstGeom>
          <a:noFill/>
          <a:ln w="0">
            <a:noFill/>
          </a:ln>
        </p:spPr>
        <p:txBody>
          <a:bodyPr lIns="0" tIns="0" rIns="0" bIns="0" anchor="t"/>
          <a:lstStyle>
            <a:defPPr>
              <a:defRPr sz="2025" b="0">
                <a:solidFill>
                  <a:srgbClr val="263D35"/>
                </a:solidFill>
                <a:latin typeface="Arial"/>
                <a:ea typeface="Arial"/>
                <a:cs typeface="Arial"/>
              </a:defRPr>
            </a:defPPr>
            <a:lvl1pPr>
              <a:defRPr sz="2025" b="0">
                <a:solidFill>
                  <a:srgbClr val="263D35"/>
                </a:solidFill>
                <a:latin typeface="Arial"/>
                <a:ea typeface="Arial"/>
                <a:cs typeface="Arial"/>
              </a:defRPr>
            </a:lvl1pPr>
            <a:lvl2pPr>
              <a:defRPr sz="2025" b="0">
                <a:solidFill>
                  <a:srgbClr val="263D35"/>
                </a:solidFill>
                <a:latin typeface="Arial"/>
                <a:ea typeface="Arial"/>
                <a:cs typeface="Arial"/>
              </a:defRPr>
            </a:lvl2pPr>
            <a:lvl3pPr>
              <a:defRPr sz="2025" b="0">
                <a:solidFill>
                  <a:srgbClr val="263D35"/>
                </a:solidFill>
                <a:latin typeface="Arial"/>
                <a:ea typeface="Arial"/>
                <a:cs typeface="Arial"/>
              </a:defRPr>
            </a:lvl3pPr>
            <a:lvl4pPr>
              <a:defRPr sz="2025" b="0">
                <a:solidFill>
                  <a:srgbClr val="263D35"/>
                </a:solidFill>
                <a:latin typeface="Arial"/>
                <a:ea typeface="Arial"/>
                <a:cs typeface="Arial"/>
              </a:defRPr>
            </a:lvl4pPr>
            <a:lvl5pPr>
              <a:defRPr sz="2025" b="0">
                <a:solidFill>
                  <a:srgbClr val="263D35"/>
                </a:solidFill>
                <a:latin typeface="Arial"/>
                <a:ea typeface="Arial"/>
                <a:cs typeface="Arial"/>
              </a:defRPr>
            </a:lvl5pPr>
            <a:lvl6pPr>
              <a:defRPr sz="2025" b="0">
                <a:solidFill>
                  <a:srgbClr val="263D35"/>
                </a:solidFill>
                <a:latin typeface="Arial"/>
                <a:ea typeface="Arial"/>
                <a:cs typeface="Arial"/>
              </a:defRPr>
            </a:lvl6pPr>
            <a:lvl7pPr>
              <a:defRPr sz="2025" b="0">
                <a:solidFill>
                  <a:srgbClr val="263D35"/>
                </a:solidFill>
                <a:latin typeface="Arial"/>
                <a:ea typeface="Arial"/>
                <a:cs typeface="Arial"/>
              </a:defRPr>
            </a:lvl7pPr>
            <a:lvl8pPr>
              <a:defRPr sz="2025" b="0">
                <a:solidFill>
                  <a:srgbClr val="263D35"/>
                </a:solidFill>
                <a:latin typeface="Arial"/>
                <a:ea typeface="Arial"/>
                <a:cs typeface="Arial"/>
              </a:defRPr>
            </a:lvl8pPr>
            <a:lvl9pPr>
              <a:defRPr sz="2025" b="0">
                <a:solidFill>
                  <a:srgbClr val="263D35"/>
                </a:solidFill>
                <a:latin typeface="Arial"/>
                <a:ea typeface="Arial"/>
                <a:cs typeface="Arial"/>
              </a:defRPr>
            </a:lvl9pPr>
          </a:lstStyle>
          <a:p>
            <a:pPr>
              <a:defRPr sz="2025" b="0">
                <a:solidFill>
                  <a:srgbClr val="263D35"/>
                </a:solidFill>
                <a:latin typeface="Arial"/>
                <a:ea typeface="Arial"/>
                <a:cs typeface="Arial"/>
              </a:defRPr>
            </a:pPr>
            <a:r>
              <a:rPr sz="2025" b="0" dirty="0">
                <a:solidFill>
                  <a:srgbClr val="263D35"/>
                </a:solidFill>
                <a:latin typeface="Arial"/>
                <a:ea typeface="Arial"/>
                <a:cs typeface="Arial"/>
              </a:rPr>
              <a:t>Pair up and ask: How am I going? What needs attention? What small step or support would help? Agree </a:t>
            </a:r>
            <a:r>
              <a:rPr lang="en-AU" sz="2025" b="0" dirty="0">
                <a:solidFill>
                  <a:srgbClr val="263D35"/>
                </a:solidFill>
                <a:latin typeface="Arial"/>
                <a:ea typeface="Arial"/>
                <a:cs typeface="Arial"/>
              </a:rPr>
              <a:t>on </a:t>
            </a:r>
            <a:r>
              <a:rPr sz="2025" b="0" dirty="0">
                <a:solidFill>
                  <a:srgbClr val="263D35"/>
                </a:solidFill>
                <a:latin typeface="Arial"/>
                <a:ea typeface="Arial"/>
                <a:cs typeface="Arial"/>
              </a:rPr>
              <a:t>a follow-up</a:t>
            </a:r>
            <a:r>
              <a:rPr lang="en-AU" sz="2025" b="0" dirty="0">
                <a:solidFill>
                  <a:srgbClr val="263D35"/>
                </a:solidFill>
                <a:latin typeface="Arial"/>
                <a:ea typeface="Arial"/>
                <a:cs typeface="Arial"/>
              </a:rPr>
              <a:t> (not necessarily with the same person)</a:t>
            </a:r>
            <a:r>
              <a:rPr sz="2025" b="0" dirty="0">
                <a:solidFill>
                  <a:srgbClr val="263D35"/>
                </a:solidFill>
                <a:latin typeface="Arial"/>
                <a:ea typeface="Arial"/>
                <a:cs typeface="Arial"/>
              </a:rPr>
              <a:t>.</a:t>
            </a:r>
          </a:p>
        </p:txBody>
      </p:sp>
      <p:sp>
        <p:nvSpPr>
          <p:cNvPr id="9" name="Rectangle 8">
            <a:extLst>
              <a:ext uri="{FF2B5EF4-FFF2-40B4-BE49-F238E27FC236}">
                <a16:creationId xmlns:a16="http://schemas.microsoft.com/office/drawing/2014/main" id="{13DDD243-1730-489E-81FB-7042CC25F922}"/>
              </a:ext>
            </a:extLst>
          </p:cNvPr>
          <p:cNvSpPr>
            <a:spLocks noGrp="1"/>
          </p:cNvSpPr>
          <p:nvPr/>
        </p:nvSpPr>
        <p:spPr>
          <a:xfrm>
            <a:off x="571500" y="6191250"/>
            <a:ext cx="11049000" cy="361950"/>
          </a:xfrm>
          <a:prstGeom prst="rect">
            <a:avLst/>
          </a:prstGeom>
          <a:noFill/>
          <a:ln w="0">
            <a:noFill/>
          </a:ln>
        </p:spPr>
        <p:txBody>
          <a:bodyPr lIns="0" tIns="0" rIns="0" bIns="0" anchor="t"/>
          <a:lstStyle>
            <a:defPPr>
              <a:defRPr sz="1200" b="0">
                <a:solidFill>
                  <a:srgbClr val="53675E"/>
                </a:solidFill>
                <a:latin typeface="Arial"/>
                <a:ea typeface="Arial"/>
                <a:cs typeface="Arial"/>
              </a:defRPr>
            </a:defPPr>
            <a:lvl1pPr>
              <a:defRPr sz="1200" b="0">
                <a:solidFill>
                  <a:srgbClr val="53675E"/>
                </a:solidFill>
                <a:latin typeface="Arial"/>
                <a:ea typeface="Arial"/>
                <a:cs typeface="Arial"/>
              </a:defRPr>
            </a:lvl1pPr>
            <a:lvl2pPr>
              <a:defRPr sz="1200" b="0">
                <a:solidFill>
                  <a:srgbClr val="53675E"/>
                </a:solidFill>
                <a:latin typeface="Arial"/>
                <a:ea typeface="Arial"/>
                <a:cs typeface="Arial"/>
              </a:defRPr>
            </a:lvl2pPr>
            <a:lvl3pPr>
              <a:defRPr sz="1200" b="0">
                <a:solidFill>
                  <a:srgbClr val="53675E"/>
                </a:solidFill>
                <a:latin typeface="Arial"/>
                <a:ea typeface="Arial"/>
                <a:cs typeface="Arial"/>
              </a:defRPr>
            </a:lvl3pPr>
            <a:lvl4pPr>
              <a:defRPr sz="1200" b="0">
                <a:solidFill>
                  <a:srgbClr val="53675E"/>
                </a:solidFill>
                <a:latin typeface="Arial"/>
                <a:ea typeface="Arial"/>
                <a:cs typeface="Arial"/>
              </a:defRPr>
            </a:lvl4pPr>
            <a:lvl5pPr>
              <a:defRPr sz="1200" b="0">
                <a:solidFill>
                  <a:srgbClr val="53675E"/>
                </a:solidFill>
                <a:latin typeface="Arial"/>
                <a:ea typeface="Arial"/>
                <a:cs typeface="Arial"/>
              </a:defRPr>
            </a:lvl5pPr>
            <a:lvl6pPr>
              <a:defRPr sz="1200" b="0">
                <a:solidFill>
                  <a:srgbClr val="53675E"/>
                </a:solidFill>
                <a:latin typeface="Arial"/>
                <a:ea typeface="Arial"/>
                <a:cs typeface="Arial"/>
              </a:defRPr>
            </a:lvl6pPr>
            <a:lvl7pPr>
              <a:defRPr sz="1200" b="0">
                <a:solidFill>
                  <a:srgbClr val="53675E"/>
                </a:solidFill>
                <a:latin typeface="Arial"/>
                <a:ea typeface="Arial"/>
                <a:cs typeface="Arial"/>
              </a:defRPr>
            </a:lvl7pPr>
            <a:lvl8pPr>
              <a:defRPr sz="1200" b="0">
                <a:solidFill>
                  <a:srgbClr val="53675E"/>
                </a:solidFill>
                <a:latin typeface="Arial"/>
                <a:ea typeface="Arial"/>
                <a:cs typeface="Arial"/>
              </a:defRPr>
            </a:lvl8pPr>
            <a:lvl9pPr>
              <a:defRPr sz="1200" b="0">
                <a:solidFill>
                  <a:srgbClr val="53675E"/>
                </a:solidFill>
                <a:latin typeface="Arial"/>
                <a:ea typeface="Arial"/>
                <a:cs typeface="Arial"/>
              </a:defRPr>
            </a:lvl9pPr>
          </a:lstStyle>
          <a:p>
            <a:pPr>
              <a:defRPr sz="1200" b="0">
                <a:solidFill>
                  <a:srgbClr val="53675E"/>
                </a:solidFill>
                <a:latin typeface="Arial"/>
                <a:ea typeface="Arial"/>
                <a:cs typeface="Arial"/>
              </a:defRPr>
            </a:pPr>
            <a:r>
              <a:rPr sz="1200" b="0" dirty="0">
                <a:solidFill>
                  <a:srgbClr val="53675E"/>
                </a:solidFill>
                <a:latin typeface="Arial"/>
                <a:ea typeface="Arial"/>
                <a:cs typeface="Arial"/>
              </a:rPr>
              <a:t>Noble &amp; McGrath (2015); Bandura (1977b); AITSL (n.d.); </a:t>
            </a:r>
            <a:r>
              <a:rPr lang="en-AU" sz="1200" b="0" dirty="0">
                <a:solidFill>
                  <a:srgbClr val="53675E"/>
                </a:solidFill>
                <a:latin typeface="Arial"/>
                <a:ea typeface="Arial"/>
                <a:cs typeface="Arial"/>
              </a:rPr>
              <a:t> South Kent Mind (n.d.); </a:t>
            </a:r>
            <a:r>
              <a:rPr sz="1200" b="0" dirty="0">
                <a:solidFill>
                  <a:srgbClr val="53675E"/>
                </a:solidFill>
                <a:latin typeface="Arial"/>
                <a:ea typeface="Arial"/>
                <a:cs typeface="Arial"/>
              </a:rPr>
              <a:t>Spain et al. (2021)..</a:t>
            </a:r>
          </a:p>
        </p:txBody>
      </p:sp>
      <p:pic>
        <p:nvPicPr>
          <p:cNvPr id="15" name="Picture 14">
            <a:extLst>
              <a:ext uri="{FF2B5EF4-FFF2-40B4-BE49-F238E27FC236}">
                <a16:creationId xmlns:a16="http://schemas.microsoft.com/office/drawing/2014/main" id="{251D3F45-6613-C125-5343-6059CE2BD891}"/>
              </a:ext>
            </a:extLst>
          </p:cNvPr>
          <p:cNvPicPr>
            <a:picLocks noChangeAspect="1"/>
          </p:cNvPicPr>
          <p:nvPr/>
        </p:nvPicPr>
        <p:blipFill>
          <a:blip r:embed="rId4"/>
          <a:stretch>
            <a:fillRect/>
          </a:stretch>
        </p:blipFill>
        <p:spPr>
          <a:xfrm>
            <a:off x="8276946" y="3824001"/>
            <a:ext cx="3153054" cy="2786618"/>
          </a:xfrm>
          <a:prstGeom prst="rect">
            <a:avLst/>
          </a:prstGeom>
        </p:spPr>
      </p:pic>
    </p:spTree>
    <p:extLst>
      <p:ext uri="{BB962C8B-B14F-4D97-AF65-F5344CB8AC3E}">
        <p14:creationId xmlns:p14="http://schemas.microsoft.com/office/powerpoint/2010/main" val="2053518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pic>
        <p:nvPicPr>
          <p:cNvPr id="13" name="Wrenvale landscape footer" descr="Landscape crop from slide 2, faded for readable text"/>
          <p:cNvPicPr>
            <a:picLocks noChangeAspect="1"/>
          </p:cNvPicPr>
          <p:nvPr/>
        </p:nvPicPr>
        <p:blipFill>
          <a:blip r:embed="rId3">
            <a:alphaModFix amt="32000"/>
          </a:blip>
          <a:srcRect t="60830"/>
          <a:stretch>
            <a:fillRect/>
          </a:stretch>
        </p:blipFill>
        <p:spPr>
          <a:xfrm>
            <a:off x="0" y="4928901"/>
            <a:ext cx="12192000" cy="1929099"/>
          </a:xfrm>
          <a:prstGeom prst="rect">
            <a:avLst/>
          </a:prstGeom>
        </p:spPr>
      </p:pic>
      <p:sp>
        <p:nvSpPr>
          <p:cNvPr id="14" name="Landscape fade"/>
          <p:cNvSpPr/>
          <p:nvPr/>
        </p:nvSpPr>
        <p:spPr>
          <a:xfrm>
            <a:off x="0" y="4928901"/>
            <a:ext cx="12192000" cy="1929099"/>
          </a:xfrm>
          <a:prstGeom prst="rect">
            <a:avLst/>
          </a:prstGeom>
          <a:gradFill rotWithShape="1">
            <a:gsLst>
              <a:gs pos="0">
                <a:srgbClr val="F7F5EF">
                  <a:alpha val="100000"/>
                </a:srgbClr>
              </a:gs>
              <a:gs pos="30000">
                <a:srgbClr val="F7F5EF">
                  <a:alpha val="65000"/>
                </a:srgbClr>
              </a:gs>
              <a:gs pos="100000">
                <a:srgbClr val="F7F5EF">
                  <a:alpha val="0"/>
                </a:srgbClr>
              </a:gs>
            </a:gsLst>
            <a:lin ang="5400000" scaled="1"/>
          </a:gradFill>
          <a:ln>
            <a:noFill/>
          </a:ln>
        </p:spPr>
        <p:txBody>
          <a:bodyPr/>
          <a:lstStyle/>
          <a:p>
            <a:endParaRPr lang="en-AU"/>
          </a:p>
        </p:txBody>
      </p:sp>
      <p:sp>
        <p:nvSpPr>
          <p:cNvPr id="12" name="Rectangle 11">
            <a:extLst>
              <a:ext uri="{FF2B5EF4-FFF2-40B4-BE49-F238E27FC236}">
                <a16:creationId xmlns:a16="http://schemas.microsoft.com/office/drawing/2014/main" id="{87A1E847-5D5E-4AA4-B801-538B168BA48C}"/>
              </a:ext>
            </a:extLst>
          </p:cNvPr>
          <p:cNvSpPr>
            <a:spLocks noGrp="1"/>
          </p:cNvSpPr>
          <p:nvPr/>
        </p:nvSpPr>
        <p:spPr>
          <a:xfrm>
            <a:off x="0" y="0"/>
            <a:ext cx="12192000" cy="114300"/>
          </a:xfrm>
          <a:prstGeom prst="rect">
            <a:avLst/>
          </a:prstGeom>
          <a:solidFill>
            <a:srgbClr val="214B3E"/>
          </a:solidFill>
          <a:ln w="0">
            <a:noFill/>
            <a:prstDash val="solid"/>
          </a:ln>
        </p:spPr>
        <p:txBody>
          <a:bodyPr/>
          <a:lstStyle/>
          <a:p>
            <a:endParaRPr lang="en-AU"/>
          </a:p>
        </p:txBody>
      </p:sp>
      <p:sp>
        <p:nvSpPr>
          <p:cNvPr id="2" name="Rectangle 1">
            <a:extLst>
              <a:ext uri="{FF2B5EF4-FFF2-40B4-BE49-F238E27FC236}">
                <a16:creationId xmlns:a16="http://schemas.microsoft.com/office/drawing/2014/main" id="{0AF949EB-4D13-4A9C-A0E6-482EFBF6263F}"/>
              </a:ext>
            </a:extLst>
          </p:cNvPr>
          <p:cNvSpPr>
            <a:spLocks noGrp="1"/>
          </p:cNvSpPr>
          <p:nvPr/>
        </p:nvSpPr>
        <p:spPr>
          <a:xfrm>
            <a:off x="571500" y="381000"/>
            <a:ext cx="11049000" cy="838200"/>
          </a:xfrm>
          <a:prstGeom prst="rect">
            <a:avLst/>
          </a:prstGeom>
          <a:noFill/>
          <a:ln w="0">
            <a:noFill/>
            <a:prstDash val="solid"/>
          </a:ln>
        </p:spPr>
        <p:txBody>
          <a:bodyPr lIns="0" tIns="0" rIns="0" bIns="0" anchor="t"/>
          <a:lstStyle>
            <a:defPPr>
              <a:defRPr sz="3000" b="1">
                <a:solidFill>
                  <a:srgbClr val="263D35"/>
                </a:solidFill>
                <a:latin typeface="Arial"/>
                <a:ea typeface="Arial"/>
                <a:cs typeface="Arial"/>
              </a:defRPr>
            </a:defPPr>
            <a:lvl1pPr>
              <a:defRPr sz="3000" b="1">
                <a:solidFill>
                  <a:srgbClr val="263D35"/>
                </a:solidFill>
                <a:latin typeface="Arial"/>
                <a:ea typeface="Arial"/>
                <a:cs typeface="Arial"/>
              </a:defRPr>
            </a:lvl1pPr>
            <a:lvl2pPr>
              <a:defRPr sz="3000" b="1">
                <a:solidFill>
                  <a:srgbClr val="263D35"/>
                </a:solidFill>
                <a:latin typeface="Arial"/>
                <a:ea typeface="Arial"/>
                <a:cs typeface="Arial"/>
              </a:defRPr>
            </a:lvl2pPr>
            <a:lvl3pPr>
              <a:defRPr sz="3000" b="1">
                <a:solidFill>
                  <a:srgbClr val="263D35"/>
                </a:solidFill>
                <a:latin typeface="Arial"/>
                <a:ea typeface="Arial"/>
                <a:cs typeface="Arial"/>
              </a:defRPr>
            </a:lvl3pPr>
            <a:lvl4pPr>
              <a:defRPr sz="3000" b="1">
                <a:solidFill>
                  <a:srgbClr val="263D35"/>
                </a:solidFill>
                <a:latin typeface="Arial"/>
                <a:ea typeface="Arial"/>
                <a:cs typeface="Arial"/>
              </a:defRPr>
            </a:lvl4pPr>
            <a:lvl5pPr>
              <a:defRPr sz="3000" b="1">
                <a:solidFill>
                  <a:srgbClr val="263D35"/>
                </a:solidFill>
                <a:latin typeface="Arial"/>
                <a:ea typeface="Arial"/>
                <a:cs typeface="Arial"/>
              </a:defRPr>
            </a:lvl5pPr>
            <a:lvl6pPr>
              <a:defRPr sz="3000" b="1">
                <a:solidFill>
                  <a:srgbClr val="263D35"/>
                </a:solidFill>
                <a:latin typeface="Arial"/>
                <a:ea typeface="Arial"/>
                <a:cs typeface="Arial"/>
              </a:defRPr>
            </a:lvl6pPr>
            <a:lvl7pPr>
              <a:defRPr sz="3000" b="1">
                <a:solidFill>
                  <a:srgbClr val="263D35"/>
                </a:solidFill>
                <a:latin typeface="Arial"/>
                <a:ea typeface="Arial"/>
                <a:cs typeface="Arial"/>
              </a:defRPr>
            </a:lvl7pPr>
            <a:lvl8pPr>
              <a:defRPr sz="3000" b="1">
                <a:solidFill>
                  <a:srgbClr val="263D35"/>
                </a:solidFill>
                <a:latin typeface="Arial"/>
                <a:ea typeface="Arial"/>
                <a:cs typeface="Arial"/>
              </a:defRPr>
            </a:lvl8pPr>
            <a:lvl9pPr>
              <a:defRPr sz="3000" b="1">
                <a:solidFill>
                  <a:srgbClr val="263D35"/>
                </a:solidFill>
                <a:latin typeface="Arial"/>
                <a:ea typeface="Arial"/>
                <a:cs typeface="Arial"/>
              </a:defRPr>
            </a:lvl9pPr>
          </a:lstStyle>
          <a:p>
            <a:pPr>
              <a:defRPr sz="3000" b="1">
                <a:solidFill>
                  <a:srgbClr val="263D35"/>
                </a:solidFill>
                <a:latin typeface="Arial"/>
                <a:ea typeface="Arial"/>
                <a:cs typeface="Arial"/>
              </a:defRPr>
            </a:pPr>
            <a:r>
              <a:rPr sz="3000" b="1">
                <a:solidFill>
                  <a:srgbClr val="263D35"/>
                </a:solidFill>
                <a:latin typeface="Arial"/>
                <a:ea typeface="Arial"/>
                <a:cs typeface="Arial"/>
              </a:rPr>
              <a:t>Immediate actions: a visible, supported pathway</a:t>
            </a:r>
          </a:p>
        </p:txBody>
      </p:sp>
      <p:pic>
        <p:nvPicPr>
          <p:cNvPr id="3" name="Picture 2">
            <a:extLst>
              <a:ext uri="{FF2B5EF4-FFF2-40B4-BE49-F238E27FC236}">
                <a16:creationId xmlns:a16="http://schemas.microsoft.com/office/drawing/2014/main" id="{6A1E25FF-8025-4A17-920D-DABD87EB7C72}"/>
              </a:ext>
            </a:extLst>
          </p:cNvPr>
          <p:cNvPicPr>
            <a:picLocks noChangeAspect="1"/>
          </p:cNvPicPr>
          <p:nvPr/>
        </p:nvPicPr>
        <p:blipFill>
          <a:blip r:embed="rId4"/>
          <a:stretch/>
        </p:blipFill>
        <p:spPr>
          <a:xfrm>
            <a:off x="571500" y="1601881"/>
            <a:ext cx="6381750" cy="2939862"/>
          </a:xfrm>
          <a:prstGeom prst="rect">
            <a:avLst/>
          </a:prstGeom>
        </p:spPr>
      </p:pic>
      <p:sp>
        <p:nvSpPr>
          <p:cNvPr id="4" name="Rectangle 3">
            <a:extLst>
              <a:ext uri="{FF2B5EF4-FFF2-40B4-BE49-F238E27FC236}">
                <a16:creationId xmlns:a16="http://schemas.microsoft.com/office/drawing/2014/main" id="{CBA15875-46EC-4C85-AC52-9F729C0A6886}"/>
              </a:ext>
            </a:extLst>
          </p:cNvPr>
          <p:cNvSpPr>
            <a:spLocks noGrp="1"/>
          </p:cNvSpPr>
          <p:nvPr/>
        </p:nvSpPr>
        <p:spPr>
          <a:xfrm>
            <a:off x="7429500" y="1524000"/>
            <a:ext cx="4191000" cy="381000"/>
          </a:xfrm>
          <a:prstGeom prst="rect">
            <a:avLst/>
          </a:prstGeom>
          <a:noFill/>
          <a:ln w="0">
            <a:noFill/>
            <a:prstDash val="solid"/>
          </a:ln>
        </p:spPr>
        <p:txBody>
          <a:bodyPr lIns="0" tIns="0" rIns="0" bIns="0" anchor="t"/>
          <a:lstStyle>
            <a:defPPr>
              <a:defRPr sz="2100" b="1">
                <a:solidFill>
                  <a:srgbClr val="263D35"/>
                </a:solidFill>
                <a:latin typeface="Arial"/>
                <a:ea typeface="Arial"/>
                <a:cs typeface="Arial"/>
              </a:defRPr>
            </a:defPPr>
            <a:lvl1pPr>
              <a:defRPr sz="2100" b="1">
                <a:solidFill>
                  <a:srgbClr val="263D35"/>
                </a:solidFill>
                <a:latin typeface="Arial"/>
                <a:ea typeface="Arial"/>
                <a:cs typeface="Arial"/>
              </a:defRPr>
            </a:lvl1pPr>
            <a:lvl2pPr>
              <a:defRPr sz="2100" b="1">
                <a:solidFill>
                  <a:srgbClr val="263D35"/>
                </a:solidFill>
                <a:latin typeface="Arial"/>
                <a:ea typeface="Arial"/>
                <a:cs typeface="Arial"/>
              </a:defRPr>
            </a:lvl2pPr>
            <a:lvl3pPr>
              <a:defRPr sz="2100" b="1">
                <a:solidFill>
                  <a:srgbClr val="263D35"/>
                </a:solidFill>
                <a:latin typeface="Arial"/>
                <a:ea typeface="Arial"/>
                <a:cs typeface="Arial"/>
              </a:defRPr>
            </a:lvl3pPr>
            <a:lvl4pPr>
              <a:defRPr sz="2100" b="1">
                <a:solidFill>
                  <a:srgbClr val="263D35"/>
                </a:solidFill>
                <a:latin typeface="Arial"/>
                <a:ea typeface="Arial"/>
                <a:cs typeface="Arial"/>
              </a:defRPr>
            </a:lvl4pPr>
            <a:lvl5pPr>
              <a:defRPr sz="2100" b="1">
                <a:solidFill>
                  <a:srgbClr val="263D35"/>
                </a:solidFill>
                <a:latin typeface="Arial"/>
                <a:ea typeface="Arial"/>
                <a:cs typeface="Arial"/>
              </a:defRPr>
            </a:lvl5pPr>
            <a:lvl6pPr>
              <a:defRPr sz="2100" b="1">
                <a:solidFill>
                  <a:srgbClr val="263D35"/>
                </a:solidFill>
                <a:latin typeface="Arial"/>
                <a:ea typeface="Arial"/>
                <a:cs typeface="Arial"/>
              </a:defRPr>
            </a:lvl6pPr>
            <a:lvl7pPr>
              <a:defRPr sz="2100" b="1">
                <a:solidFill>
                  <a:srgbClr val="263D35"/>
                </a:solidFill>
                <a:latin typeface="Arial"/>
                <a:ea typeface="Arial"/>
                <a:cs typeface="Arial"/>
              </a:defRPr>
            </a:lvl7pPr>
            <a:lvl8pPr>
              <a:defRPr sz="2100" b="1">
                <a:solidFill>
                  <a:srgbClr val="263D35"/>
                </a:solidFill>
                <a:latin typeface="Arial"/>
                <a:ea typeface="Arial"/>
                <a:cs typeface="Arial"/>
              </a:defRPr>
            </a:lvl8pPr>
            <a:lvl9pPr>
              <a:defRPr sz="2100" b="1">
                <a:solidFill>
                  <a:srgbClr val="263D35"/>
                </a:solidFill>
                <a:latin typeface="Arial"/>
                <a:ea typeface="Arial"/>
                <a:cs typeface="Arial"/>
              </a:defRPr>
            </a:lvl9pPr>
          </a:lstStyle>
          <a:p>
            <a:pPr>
              <a:defRPr sz="2100" b="1">
                <a:solidFill>
                  <a:srgbClr val="263D35"/>
                </a:solidFill>
                <a:latin typeface="Arial"/>
                <a:ea typeface="Arial"/>
                <a:cs typeface="Arial"/>
              </a:defRPr>
            </a:pPr>
            <a:r>
              <a:rPr sz="2100" b="1">
                <a:solidFill>
                  <a:srgbClr val="263D35"/>
                </a:solidFill>
                <a:latin typeface="Arial"/>
                <a:ea typeface="Arial"/>
                <a:cs typeface="Arial"/>
              </a:rPr>
              <a:t>1. Clear access</a:t>
            </a:r>
          </a:p>
        </p:txBody>
      </p:sp>
      <p:sp>
        <p:nvSpPr>
          <p:cNvPr id="5" name="Rectangle 4">
            <a:extLst>
              <a:ext uri="{FF2B5EF4-FFF2-40B4-BE49-F238E27FC236}">
                <a16:creationId xmlns:a16="http://schemas.microsoft.com/office/drawing/2014/main" id="{8C458495-65FC-4682-A71F-38321A467CA0}"/>
              </a:ext>
            </a:extLst>
          </p:cNvPr>
          <p:cNvSpPr>
            <a:spLocks noGrp="1"/>
          </p:cNvSpPr>
          <p:nvPr/>
        </p:nvSpPr>
        <p:spPr>
          <a:xfrm>
            <a:off x="7429500" y="1933575"/>
            <a:ext cx="4191000" cy="628650"/>
          </a:xfrm>
          <a:prstGeom prst="rect">
            <a:avLst/>
          </a:prstGeom>
          <a:noFill/>
          <a:ln w="0">
            <a:noFill/>
            <a:prstDash val="solid"/>
          </a:ln>
        </p:spPr>
        <p:txBody>
          <a:bodyPr lIns="0" tIns="0" rIns="0" bIns="0" anchor="t"/>
          <a:lstStyle>
            <a:defPPr>
              <a:defRPr sz="1875" b="0">
                <a:solidFill>
                  <a:srgbClr val="263D35"/>
                </a:solidFill>
                <a:latin typeface="Arial"/>
                <a:ea typeface="Arial"/>
                <a:cs typeface="Arial"/>
              </a:defRPr>
            </a:defPPr>
            <a:lvl1pPr>
              <a:defRPr sz="1875" b="0">
                <a:solidFill>
                  <a:srgbClr val="263D35"/>
                </a:solidFill>
                <a:latin typeface="Arial"/>
                <a:ea typeface="Arial"/>
                <a:cs typeface="Arial"/>
              </a:defRPr>
            </a:lvl1pPr>
            <a:lvl2pPr>
              <a:defRPr sz="1875" b="0">
                <a:solidFill>
                  <a:srgbClr val="263D35"/>
                </a:solidFill>
                <a:latin typeface="Arial"/>
                <a:ea typeface="Arial"/>
                <a:cs typeface="Arial"/>
              </a:defRPr>
            </a:lvl2pPr>
            <a:lvl3pPr>
              <a:defRPr sz="1875" b="0">
                <a:solidFill>
                  <a:srgbClr val="263D35"/>
                </a:solidFill>
                <a:latin typeface="Arial"/>
                <a:ea typeface="Arial"/>
                <a:cs typeface="Arial"/>
              </a:defRPr>
            </a:lvl3pPr>
            <a:lvl4pPr>
              <a:defRPr sz="1875" b="0">
                <a:solidFill>
                  <a:srgbClr val="263D35"/>
                </a:solidFill>
                <a:latin typeface="Arial"/>
                <a:ea typeface="Arial"/>
                <a:cs typeface="Arial"/>
              </a:defRPr>
            </a:lvl4pPr>
            <a:lvl5pPr>
              <a:defRPr sz="1875" b="0">
                <a:solidFill>
                  <a:srgbClr val="263D35"/>
                </a:solidFill>
                <a:latin typeface="Arial"/>
                <a:ea typeface="Arial"/>
                <a:cs typeface="Arial"/>
              </a:defRPr>
            </a:lvl5pPr>
            <a:lvl6pPr>
              <a:defRPr sz="1875" b="0">
                <a:solidFill>
                  <a:srgbClr val="263D35"/>
                </a:solidFill>
                <a:latin typeface="Arial"/>
                <a:ea typeface="Arial"/>
                <a:cs typeface="Arial"/>
              </a:defRPr>
            </a:lvl6pPr>
            <a:lvl7pPr>
              <a:defRPr sz="1875" b="0">
                <a:solidFill>
                  <a:srgbClr val="263D35"/>
                </a:solidFill>
                <a:latin typeface="Arial"/>
                <a:ea typeface="Arial"/>
                <a:cs typeface="Arial"/>
              </a:defRPr>
            </a:lvl7pPr>
            <a:lvl8pPr>
              <a:defRPr sz="1875" b="0">
                <a:solidFill>
                  <a:srgbClr val="263D35"/>
                </a:solidFill>
                <a:latin typeface="Arial"/>
                <a:ea typeface="Arial"/>
                <a:cs typeface="Arial"/>
              </a:defRPr>
            </a:lvl8pPr>
            <a:lvl9pPr>
              <a:defRPr sz="1875" b="0">
                <a:solidFill>
                  <a:srgbClr val="263D35"/>
                </a:solidFill>
                <a:latin typeface="Arial"/>
                <a:ea typeface="Arial"/>
                <a:cs typeface="Arial"/>
              </a:defRPr>
            </a:lvl9pPr>
          </a:lstStyle>
          <a:p>
            <a:pPr>
              <a:defRPr sz="1875" b="0">
                <a:solidFill>
                  <a:srgbClr val="263D35"/>
                </a:solidFill>
                <a:latin typeface="Arial"/>
                <a:ea typeface="Arial"/>
                <a:cs typeface="Arial"/>
              </a:defRPr>
            </a:pPr>
            <a:r>
              <a:rPr sz="1875" b="0">
                <a:solidFill>
                  <a:srgbClr val="263D35"/>
                </a:solidFill>
                <a:latin typeface="Arial"/>
                <a:ea typeface="Arial"/>
                <a:cs typeface="Arial"/>
              </a:rPr>
              <a:t>Confirm F01/F02, contacts and an impartial alternative.</a:t>
            </a:r>
          </a:p>
        </p:txBody>
      </p:sp>
      <p:sp>
        <p:nvSpPr>
          <p:cNvPr id="6" name="Rectangle 5">
            <a:extLst>
              <a:ext uri="{FF2B5EF4-FFF2-40B4-BE49-F238E27FC236}">
                <a16:creationId xmlns:a16="http://schemas.microsoft.com/office/drawing/2014/main" id="{770F9EBF-0A45-4B99-BBDF-29847D955CA8}"/>
              </a:ext>
            </a:extLst>
          </p:cNvPr>
          <p:cNvSpPr>
            <a:spLocks noGrp="1"/>
          </p:cNvSpPr>
          <p:nvPr/>
        </p:nvSpPr>
        <p:spPr>
          <a:xfrm>
            <a:off x="7429500" y="3048000"/>
            <a:ext cx="4191000" cy="381000"/>
          </a:xfrm>
          <a:prstGeom prst="rect">
            <a:avLst/>
          </a:prstGeom>
          <a:noFill/>
          <a:ln w="0">
            <a:noFill/>
            <a:prstDash val="solid"/>
          </a:ln>
        </p:spPr>
        <p:txBody>
          <a:bodyPr lIns="0" tIns="0" rIns="0" bIns="0" anchor="t"/>
          <a:lstStyle>
            <a:defPPr>
              <a:defRPr sz="2100" b="1">
                <a:solidFill>
                  <a:srgbClr val="263D35"/>
                </a:solidFill>
                <a:latin typeface="Arial"/>
                <a:ea typeface="Arial"/>
                <a:cs typeface="Arial"/>
              </a:defRPr>
            </a:defPPr>
            <a:lvl1pPr>
              <a:defRPr sz="2100" b="1">
                <a:solidFill>
                  <a:srgbClr val="263D35"/>
                </a:solidFill>
                <a:latin typeface="Arial"/>
                <a:ea typeface="Arial"/>
                <a:cs typeface="Arial"/>
              </a:defRPr>
            </a:lvl1pPr>
            <a:lvl2pPr>
              <a:defRPr sz="2100" b="1">
                <a:solidFill>
                  <a:srgbClr val="263D35"/>
                </a:solidFill>
                <a:latin typeface="Arial"/>
                <a:ea typeface="Arial"/>
                <a:cs typeface="Arial"/>
              </a:defRPr>
            </a:lvl2pPr>
            <a:lvl3pPr>
              <a:defRPr sz="2100" b="1">
                <a:solidFill>
                  <a:srgbClr val="263D35"/>
                </a:solidFill>
                <a:latin typeface="Arial"/>
                <a:ea typeface="Arial"/>
                <a:cs typeface="Arial"/>
              </a:defRPr>
            </a:lvl3pPr>
            <a:lvl4pPr>
              <a:defRPr sz="2100" b="1">
                <a:solidFill>
                  <a:srgbClr val="263D35"/>
                </a:solidFill>
                <a:latin typeface="Arial"/>
                <a:ea typeface="Arial"/>
                <a:cs typeface="Arial"/>
              </a:defRPr>
            </a:lvl4pPr>
            <a:lvl5pPr>
              <a:defRPr sz="2100" b="1">
                <a:solidFill>
                  <a:srgbClr val="263D35"/>
                </a:solidFill>
                <a:latin typeface="Arial"/>
                <a:ea typeface="Arial"/>
                <a:cs typeface="Arial"/>
              </a:defRPr>
            </a:lvl5pPr>
            <a:lvl6pPr>
              <a:defRPr sz="2100" b="1">
                <a:solidFill>
                  <a:srgbClr val="263D35"/>
                </a:solidFill>
                <a:latin typeface="Arial"/>
                <a:ea typeface="Arial"/>
                <a:cs typeface="Arial"/>
              </a:defRPr>
            </a:lvl6pPr>
            <a:lvl7pPr>
              <a:defRPr sz="2100" b="1">
                <a:solidFill>
                  <a:srgbClr val="263D35"/>
                </a:solidFill>
                <a:latin typeface="Arial"/>
                <a:ea typeface="Arial"/>
                <a:cs typeface="Arial"/>
              </a:defRPr>
            </a:lvl7pPr>
            <a:lvl8pPr>
              <a:defRPr sz="2100" b="1">
                <a:solidFill>
                  <a:srgbClr val="263D35"/>
                </a:solidFill>
                <a:latin typeface="Arial"/>
                <a:ea typeface="Arial"/>
                <a:cs typeface="Arial"/>
              </a:defRPr>
            </a:lvl8pPr>
            <a:lvl9pPr>
              <a:defRPr sz="2100" b="1">
                <a:solidFill>
                  <a:srgbClr val="263D35"/>
                </a:solidFill>
                <a:latin typeface="Arial"/>
                <a:ea typeface="Arial"/>
                <a:cs typeface="Arial"/>
              </a:defRPr>
            </a:lvl9pPr>
          </a:lstStyle>
          <a:p>
            <a:pPr>
              <a:defRPr sz="2100" b="1">
                <a:solidFill>
                  <a:srgbClr val="263D35"/>
                </a:solidFill>
                <a:latin typeface="Arial"/>
                <a:ea typeface="Arial"/>
                <a:cs typeface="Arial"/>
              </a:defRPr>
            </a:pPr>
            <a:r>
              <a:rPr sz="2100" b="1">
                <a:solidFill>
                  <a:srgbClr val="263D35"/>
                </a:solidFill>
                <a:latin typeface="Arial"/>
                <a:ea typeface="Arial"/>
                <a:cs typeface="Arial"/>
              </a:rPr>
              <a:t>2. Early protection</a:t>
            </a:r>
          </a:p>
        </p:txBody>
      </p:sp>
      <p:sp>
        <p:nvSpPr>
          <p:cNvPr id="7" name="Rectangle 6">
            <a:extLst>
              <a:ext uri="{FF2B5EF4-FFF2-40B4-BE49-F238E27FC236}">
                <a16:creationId xmlns:a16="http://schemas.microsoft.com/office/drawing/2014/main" id="{B5E6E393-1928-4CE1-B339-871788FDEDDC}"/>
              </a:ext>
            </a:extLst>
          </p:cNvPr>
          <p:cNvSpPr>
            <a:spLocks noGrp="1"/>
          </p:cNvSpPr>
          <p:nvPr/>
        </p:nvSpPr>
        <p:spPr>
          <a:xfrm>
            <a:off x="7429500" y="3457575"/>
            <a:ext cx="4191000" cy="628650"/>
          </a:xfrm>
          <a:prstGeom prst="rect">
            <a:avLst/>
          </a:prstGeom>
          <a:noFill/>
          <a:ln w="0">
            <a:noFill/>
            <a:prstDash val="solid"/>
          </a:ln>
        </p:spPr>
        <p:txBody>
          <a:bodyPr lIns="0" tIns="0" rIns="0" bIns="0" anchor="t"/>
          <a:lstStyle>
            <a:defPPr>
              <a:defRPr sz="1875" b="0">
                <a:solidFill>
                  <a:srgbClr val="263D35"/>
                </a:solidFill>
                <a:latin typeface="Arial"/>
                <a:ea typeface="Arial"/>
                <a:cs typeface="Arial"/>
              </a:defRPr>
            </a:defPPr>
            <a:lvl1pPr>
              <a:defRPr sz="1875" b="0">
                <a:solidFill>
                  <a:srgbClr val="263D35"/>
                </a:solidFill>
                <a:latin typeface="Arial"/>
                <a:ea typeface="Arial"/>
                <a:cs typeface="Arial"/>
              </a:defRPr>
            </a:lvl1pPr>
            <a:lvl2pPr>
              <a:defRPr sz="1875" b="0">
                <a:solidFill>
                  <a:srgbClr val="263D35"/>
                </a:solidFill>
                <a:latin typeface="Arial"/>
                <a:ea typeface="Arial"/>
                <a:cs typeface="Arial"/>
              </a:defRPr>
            </a:lvl2pPr>
            <a:lvl3pPr>
              <a:defRPr sz="1875" b="0">
                <a:solidFill>
                  <a:srgbClr val="263D35"/>
                </a:solidFill>
                <a:latin typeface="Arial"/>
                <a:ea typeface="Arial"/>
                <a:cs typeface="Arial"/>
              </a:defRPr>
            </a:lvl3pPr>
            <a:lvl4pPr>
              <a:defRPr sz="1875" b="0">
                <a:solidFill>
                  <a:srgbClr val="263D35"/>
                </a:solidFill>
                <a:latin typeface="Arial"/>
                <a:ea typeface="Arial"/>
                <a:cs typeface="Arial"/>
              </a:defRPr>
            </a:lvl4pPr>
            <a:lvl5pPr>
              <a:defRPr sz="1875" b="0">
                <a:solidFill>
                  <a:srgbClr val="263D35"/>
                </a:solidFill>
                <a:latin typeface="Arial"/>
                <a:ea typeface="Arial"/>
                <a:cs typeface="Arial"/>
              </a:defRPr>
            </a:lvl5pPr>
            <a:lvl6pPr>
              <a:defRPr sz="1875" b="0">
                <a:solidFill>
                  <a:srgbClr val="263D35"/>
                </a:solidFill>
                <a:latin typeface="Arial"/>
                <a:ea typeface="Arial"/>
                <a:cs typeface="Arial"/>
              </a:defRPr>
            </a:lvl6pPr>
            <a:lvl7pPr>
              <a:defRPr sz="1875" b="0">
                <a:solidFill>
                  <a:srgbClr val="263D35"/>
                </a:solidFill>
                <a:latin typeface="Arial"/>
                <a:ea typeface="Arial"/>
                <a:cs typeface="Arial"/>
              </a:defRPr>
            </a:lvl7pPr>
            <a:lvl8pPr>
              <a:defRPr sz="1875" b="0">
                <a:solidFill>
                  <a:srgbClr val="263D35"/>
                </a:solidFill>
                <a:latin typeface="Arial"/>
                <a:ea typeface="Arial"/>
                <a:cs typeface="Arial"/>
              </a:defRPr>
            </a:lvl8pPr>
            <a:lvl9pPr>
              <a:defRPr sz="1875" b="0">
                <a:solidFill>
                  <a:srgbClr val="263D35"/>
                </a:solidFill>
                <a:latin typeface="Arial"/>
                <a:ea typeface="Arial"/>
                <a:cs typeface="Arial"/>
              </a:defRPr>
            </a:lvl9pPr>
          </a:lstStyle>
          <a:p>
            <a:pPr>
              <a:defRPr sz="1875" b="0">
                <a:solidFill>
                  <a:srgbClr val="263D35"/>
                </a:solidFill>
                <a:latin typeface="Arial"/>
                <a:ea typeface="Arial"/>
                <a:cs typeface="Arial"/>
              </a:defRPr>
            </a:pPr>
            <a:r>
              <a:rPr sz="1875" b="0">
                <a:solidFill>
                  <a:srgbClr val="263D35"/>
                </a:solidFill>
                <a:latin typeface="Arial"/>
                <a:ea typeface="Arial"/>
                <a:cs typeface="Arial"/>
              </a:rPr>
              <a:t>Assess urgent risk and agree safe work arrangements.</a:t>
            </a:r>
          </a:p>
        </p:txBody>
      </p:sp>
      <p:sp>
        <p:nvSpPr>
          <p:cNvPr id="8" name="Rectangle 7">
            <a:extLst>
              <a:ext uri="{FF2B5EF4-FFF2-40B4-BE49-F238E27FC236}">
                <a16:creationId xmlns:a16="http://schemas.microsoft.com/office/drawing/2014/main" id="{BB7A047A-9778-4E6B-A8B8-EFCC5FA6A9D2}"/>
              </a:ext>
            </a:extLst>
          </p:cNvPr>
          <p:cNvSpPr>
            <a:spLocks noGrp="1"/>
          </p:cNvSpPr>
          <p:nvPr/>
        </p:nvSpPr>
        <p:spPr>
          <a:xfrm>
            <a:off x="7429500" y="4333875"/>
            <a:ext cx="4191000" cy="381000"/>
          </a:xfrm>
          <a:prstGeom prst="rect">
            <a:avLst/>
          </a:prstGeom>
          <a:noFill/>
          <a:ln w="0">
            <a:noFill/>
            <a:prstDash val="solid"/>
          </a:ln>
        </p:spPr>
        <p:txBody>
          <a:bodyPr lIns="0" tIns="0" rIns="0" bIns="0" anchor="t"/>
          <a:lstStyle>
            <a:defPPr>
              <a:defRPr sz="2100" b="1">
                <a:solidFill>
                  <a:srgbClr val="263D35"/>
                </a:solidFill>
                <a:latin typeface="Arial"/>
                <a:ea typeface="Arial"/>
                <a:cs typeface="Arial"/>
              </a:defRPr>
            </a:defPPr>
            <a:lvl1pPr>
              <a:defRPr sz="2100" b="1">
                <a:solidFill>
                  <a:srgbClr val="263D35"/>
                </a:solidFill>
                <a:latin typeface="Arial"/>
                <a:ea typeface="Arial"/>
                <a:cs typeface="Arial"/>
              </a:defRPr>
            </a:lvl1pPr>
            <a:lvl2pPr>
              <a:defRPr sz="2100" b="1">
                <a:solidFill>
                  <a:srgbClr val="263D35"/>
                </a:solidFill>
                <a:latin typeface="Arial"/>
                <a:ea typeface="Arial"/>
                <a:cs typeface="Arial"/>
              </a:defRPr>
            </a:lvl2pPr>
            <a:lvl3pPr>
              <a:defRPr sz="2100" b="1">
                <a:solidFill>
                  <a:srgbClr val="263D35"/>
                </a:solidFill>
                <a:latin typeface="Arial"/>
                <a:ea typeface="Arial"/>
                <a:cs typeface="Arial"/>
              </a:defRPr>
            </a:lvl3pPr>
            <a:lvl4pPr>
              <a:defRPr sz="2100" b="1">
                <a:solidFill>
                  <a:srgbClr val="263D35"/>
                </a:solidFill>
                <a:latin typeface="Arial"/>
                <a:ea typeface="Arial"/>
                <a:cs typeface="Arial"/>
              </a:defRPr>
            </a:lvl4pPr>
            <a:lvl5pPr>
              <a:defRPr sz="2100" b="1">
                <a:solidFill>
                  <a:srgbClr val="263D35"/>
                </a:solidFill>
                <a:latin typeface="Arial"/>
                <a:ea typeface="Arial"/>
                <a:cs typeface="Arial"/>
              </a:defRPr>
            </a:lvl5pPr>
            <a:lvl6pPr>
              <a:defRPr sz="2100" b="1">
                <a:solidFill>
                  <a:srgbClr val="263D35"/>
                </a:solidFill>
                <a:latin typeface="Arial"/>
                <a:ea typeface="Arial"/>
                <a:cs typeface="Arial"/>
              </a:defRPr>
            </a:lvl6pPr>
            <a:lvl7pPr>
              <a:defRPr sz="2100" b="1">
                <a:solidFill>
                  <a:srgbClr val="263D35"/>
                </a:solidFill>
                <a:latin typeface="Arial"/>
                <a:ea typeface="Arial"/>
                <a:cs typeface="Arial"/>
              </a:defRPr>
            </a:lvl7pPr>
            <a:lvl8pPr>
              <a:defRPr sz="2100" b="1">
                <a:solidFill>
                  <a:srgbClr val="263D35"/>
                </a:solidFill>
                <a:latin typeface="Arial"/>
                <a:ea typeface="Arial"/>
                <a:cs typeface="Arial"/>
              </a:defRPr>
            </a:lvl8pPr>
            <a:lvl9pPr>
              <a:defRPr sz="2100" b="1">
                <a:solidFill>
                  <a:srgbClr val="263D35"/>
                </a:solidFill>
                <a:latin typeface="Arial"/>
                <a:ea typeface="Arial"/>
                <a:cs typeface="Arial"/>
              </a:defRPr>
            </a:lvl9pPr>
          </a:lstStyle>
          <a:p>
            <a:pPr>
              <a:defRPr sz="2100" b="1">
                <a:solidFill>
                  <a:srgbClr val="263D35"/>
                </a:solidFill>
                <a:latin typeface="Arial"/>
                <a:ea typeface="Arial"/>
                <a:cs typeface="Arial"/>
              </a:defRPr>
            </a:pPr>
            <a:r>
              <a:rPr sz="2100" b="1" dirty="0">
                <a:solidFill>
                  <a:srgbClr val="263D35"/>
                </a:solidFill>
                <a:latin typeface="Arial"/>
                <a:ea typeface="Arial"/>
                <a:cs typeface="Arial"/>
              </a:rPr>
              <a:t>3. Reliable updates</a:t>
            </a:r>
          </a:p>
        </p:txBody>
      </p:sp>
      <p:sp>
        <p:nvSpPr>
          <p:cNvPr id="9" name="Rectangle 8">
            <a:extLst>
              <a:ext uri="{FF2B5EF4-FFF2-40B4-BE49-F238E27FC236}">
                <a16:creationId xmlns:a16="http://schemas.microsoft.com/office/drawing/2014/main" id="{9B926C97-23CA-4964-85F5-A5A2A8A3E6B1}"/>
              </a:ext>
            </a:extLst>
          </p:cNvPr>
          <p:cNvSpPr>
            <a:spLocks noGrp="1"/>
          </p:cNvSpPr>
          <p:nvPr/>
        </p:nvSpPr>
        <p:spPr>
          <a:xfrm>
            <a:off x="7429500" y="4743450"/>
            <a:ext cx="4191000" cy="628650"/>
          </a:xfrm>
          <a:prstGeom prst="rect">
            <a:avLst/>
          </a:prstGeom>
          <a:noFill/>
          <a:ln w="0">
            <a:noFill/>
            <a:prstDash val="solid"/>
          </a:ln>
        </p:spPr>
        <p:txBody>
          <a:bodyPr lIns="0" tIns="0" rIns="0" bIns="0" anchor="t"/>
          <a:lstStyle>
            <a:defPPr>
              <a:defRPr sz="1875" b="0">
                <a:solidFill>
                  <a:srgbClr val="263D35"/>
                </a:solidFill>
                <a:latin typeface="Arial"/>
                <a:ea typeface="Arial"/>
                <a:cs typeface="Arial"/>
              </a:defRPr>
            </a:defPPr>
            <a:lvl1pPr>
              <a:defRPr sz="1875" b="0">
                <a:solidFill>
                  <a:srgbClr val="263D35"/>
                </a:solidFill>
                <a:latin typeface="Arial"/>
                <a:ea typeface="Arial"/>
                <a:cs typeface="Arial"/>
              </a:defRPr>
            </a:lvl1pPr>
            <a:lvl2pPr>
              <a:defRPr sz="1875" b="0">
                <a:solidFill>
                  <a:srgbClr val="263D35"/>
                </a:solidFill>
                <a:latin typeface="Arial"/>
                <a:ea typeface="Arial"/>
                <a:cs typeface="Arial"/>
              </a:defRPr>
            </a:lvl2pPr>
            <a:lvl3pPr>
              <a:defRPr sz="1875" b="0">
                <a:solidFill>
                  <a:srgbClr val="263D35"/>
                </a:solidFill>
                <a:latin typeface="Arial"/>
                <a:ea typeface="Arial"/>
                <a:cs typeface="Arial"/>
              </a:defRPr>
            </a:lvl3pPr>
            <a:lvl4pPr>
              <a:defRPr sz="1875" b="0">
                <a:solidFill>
                  <a:srgbClr val="263D35"/>
                </a:solidFill>
                <a:latin typeface="Arial"/>
                <a:ea typeface="Arial"/>
                <a:cs typeface="Arial"/>
              </a:defRPr>
            </a:lvl4pPr>
            <a:lvl5pPr>
              <a:defRPr sz="1875" b="0">
                <a:solidFill>
                  <a:srgbClr val="263D35"/>
                </a:solidFill>
                <a:latin typeface="Arial"/>
                <a:ea typeface="Arial"/>
                <a:cs typeface="Arial"/>
              </a:defRPr>
            </a:lvl5pPr>
            <a:lvl6pPr>
              <a:defRPr sz="1875" b="0">
                <a:solidFill>
                  <a:srgbClr val="263D35"/>
                </a:solidFill>
                <a:latin typeface="Arial"/>
                <a:ea typeface="Arial"/>
                <a:cs typeface="Arial"/>
              </a:defRPr>
            </a:lvl6pPr>
            <a:lvl7pPr>
              <a:defRPr sz="1875" b="0">
                <a:solidFill>
                  <a:srgbClr val="263D35"/>
                </a:solidFill>
                <a:latin typeface="Arial"/>
                <a:ea typeface="Arial"/>
                <a:cs typeface="Arial"/>
              </a:defRPr>
            </a:lvl7pPr>
            <a:lvl8pPr>
              <a:defRPr sz="1875" b="0">
                <a:solidFill>
                  <a:srgbClr val="263D35"/>
                </a:solidFill>
                <a:latin typeface="Arial"/>
                <a:ea typeface="Arial"/>
                <a:cs typeface="Arial"/>
              </a:defRPr>
            </a:lvl8pPr>
            <a:lvl9pPr>
              <a:defRPr sz="1875" b="0">
                <a:solidFill>
                  <a:srgbClr val="263D35"/>
                </a:solidFill>
                <a:latin typeface="Arial"/>
                <a:ea typeface="Arial"/>
                <a:cs typeface="Arial"/>
              </a:defRPr>
            </a:lvl9pPr>
          </a:lstStyle>
          <a:p>
            <a:pPr>
              <a:defRPr sz="1875" b="0">
                <a:solidFill>
                  <a:srgbClr val="263D35"/>
                </a:solidFill>
                <a:latin typeface="Arial"/>
                <a:ea typeface="Arial"/>
                <a:cs typeface="Arial"/>
              </a:defRPr>
            </a:pPr>
            <a:r>
              <a:rPr sz="1875" b="0">
                <a:solidFill>
                  <a:srgbClr val="263D35"/>
                </a:solidFill>
                <a:latin typeface="Arial"/>
                <a:ea typeface="Arial"/>
                <a:cs typeface="Arial"/>
              </a:rPr>
              <a:t>Name the handler, next contact date and review options.</a:t>
            </a:r>
          </a:p>
        </p:txBody>
      </p:sp>
      <p:sp>
        <p:nvSpPr>
          <p:cNvPr id="10" name="Rectangle 9">
            <a:extLst>
              <a:ext uri="{FF2B5EF4-FFF2-40B4-BE49-F238E27FC236}">
                <a16:creationId xmlns:a16="http://schemas.microsoft.com/office/drawing/2014/main" id="{98045A18-D5CC-4DE5-B138-E65D4C25E467}"/>
              </a:ext>
            </a:extLst>
          </p:cNvPr>
          <p:cNvSpPr>
            <a:spLocks noGrp="1"/>
          </p:cNvSpPr>
          <p:nvPr/>
        </p:nvSpPr>
        <p:spPr>
          <a:xfrm>
            <a:off x="571500" y="5000625"/>
            <a:ext cx="6191250" cy="809625"/>
          </a:xfrm>
          <a:prstGeom prst="rect">
            <a:avLst/>
          </a:prstGeom>
          <a:noFill/>
          <a:ln w="0">
            <a:noFill/>
            <a:prstDash val="solid"/>
          </a:ln>
        </p:spPr>
        <p:txBody>
          <a:bodyPr lIns="0" tIns="0" rIns="0" bIns="0" anchor="t"/>
          <a:lstStyle>
            <a:defPPr>
              <a:defRPr sz="1875" b="1">
                <a:solidFill>
                  <a:srgbClr val="263D35"/>
                </a:solidFill>
                <a:latin typeface="Arial"/>
                <a:ea typeface="Arial"/>
                <a:cs typeface="Arial"/>
              </a:defRPr>
            </a:defPPr>
            <a:lvl1pPr>
              <a:defRPr sz="1875" b="1">
                <a:solidFill>
                  <a:srgbClr val="263D35"/>
                </a:solidFill>
                <a:latin typeface="Arial"/>
                <a:ea typeface="Arial"/>
                <a:cs typeface="Arial"/>
              </a:defRPr>
            </a:lvl1pPr>
            <a:lvl2pPr>
              <a:defRPr sz="1875" b="1">
                <a:solidFill>
                  <a:srgbClr val="263D35"/>
                </a:solidFill>
                <a:latin typeface="Arial"/>
                <a:ea typeface="Arial"/>
                <a:cs typeface="Arial"/>
              </a:defRPr>
            </a:lvl2pPr>
            <a:lvl3pPr>
              <a:defRPr sz="1875" b="1">
                <a:solidFill>
                  <a:srgbClr val="263D35"/>
                </a:solidFill>
                <a:latin typeface="Arial"/>
                <a:ea typeface="Arial"/>
                <a:cs typeface="Arial"/>
              </a:defRPr>
            </a:lvl3pPr>
            <a:lvl4pPr>
              <a:defRPr sz="1875" b="1">
                <a:solidFill>
                  <a:srgbClr val="263D35"/>
                </a:solidFill>
                <a:latin typeface="Arial"/>
                <a:ea typeface="Arial"/>
                <a:cs typeface="Arial"/>
              </a:defRPr>
            </a:lvl4pPr>
            <a:lvl5pPr>
              <a:defRPr sz="1875" b="1">
                <a:solidFill>
                  <a:srgbClr val="263D35"/>
                </a:solidFill>
                <a:latin typeface="Arial"/>
                <a:ea typeface="Arial"/>
                <a:cs typeface="Arial"/>
              </a:defRPr>
            </a:lvl5pPr>
            <a:lvl6pPr>
              <a:defRPr sz="1875" b="1">
                <a:solidFill>
                  <a:srgbClr val="263D35"/>
                </a:solidFill>
                <a:latin typeface="Arial"/>
                <a:ea typeface="Arial"/>
                <a:cs typeface="Arial"/>
              </a:defRPr>
            </a:lvl6pPr>
            <a:lvl7pPr>
              <a:defRPr sz="1875" b="1">
                <a:solidFill>
                  <a:srgbClr val="263D35"/>
                </a:solidFill>
                <a:latin typeface="Arial"/>
                <a:ea typeface="Arial"/>
                <a:cs typeface="Arial"/>
              </a:defRPr>
            </a:lvl7pPr>
            <a:lvl8pPr>
              <a:defRPr sz="1875" b="1">
                <a:solidFill>
                  <a:srgbClr val="263D35"/>
                </a:solidFill>
                <a:latin typeface="Arial"/>
                <a:ea typeface="Arial"/>
                <a:cs typeface="Arial"/>
              </a:defRPr>
            </a:lvl8pPr>
            <a:lvl9pPr>
              <a:defRPr sz="1875" b="1">
                <a:solidFill>
                  <a:srgbClr val="263D35"/>
                </a:solidFill>
                <a:latin typeface="Arial"/>
                <a:ea typeface="Arial"/>
                <a:cs typeface="Arial"/>
              </a:defRPr>
            </a:lvl9pPr>
          </a:lstStyle>
          <a:p>
            <a:pPr>
              <a:defRPr sz="1875" b="1">
                <a:solidFill>
                  <a:srgbClr val="263D35"/>
                </a:solidFill>
                <a:latin typeface="Arial"/>
                <a:ea typeface="Arial"/>
                <a:cs typeface="Arial"/>
              </a:defRPr>
            </a:pPr>
            <a:r>
              <a:rPr sz="1875" b="1" dirty="0">
                <a:solidFill>
                  <a:srgbClr val="263D35"/>
                </a:solidFill>
                <a:latin typeface="Arial"/>
                <a:ea typeface="Arial"/>
                <a:cs typeface="Arial"/>
              </a:rPr>
              <a:t>Proposed first fortnight: leadership and HR confirm the pathway and test it with a fictional case.</a:t>
            </a:r>
          </a:p>
        </p:txBody>
      </p:sp>
      <p:sp>
        <p:nvSpPr>
          <p:cNvPr id="11" name="Rectangle 10">
            <a:extLst>
              <a:ext uri="{FF2B5EF4-FFF2-40B4-BE49-F238E27FC236}">
                <a16:creationId xmlns:a16="http://schemas.microsoft.com/office/drawing/2014/main" id="{B608DFA6-E1C8-49D6-9771-47730BBCC087}"/>
              </a:ext>
            </a:extLst>
          </p:cNvPr>
          <p:cNvSpPr>
            <a:spLocks noGrp="1"/>
          </p:cNvSpPr>
          <p:nvPr/>
        </p:nvSpPr>
        <p:spPr>
          <a:xfrm>
            <a:off x="571500" y="6096000"/>
            <a:ext cx="10953750" cy="361950"/>
          </a:xfrm>
          <a:prstGeom prst="rect">
            <a:avLst/>
          </a:prstGeom>
          <a:noFill/>
          <a:ln w="0">
            <a:noFill/>
            <a:prstDash val="solid"/>
          </a:ln>
        </p:spPr>
        <p:txBody>
          <a:bodyPr lIns="0" tIns="0" rIns="0" bIns="0" anchor="t"/>
          <a:lstStyle>
            <a:defPPr>
              <a:defRPr sz="1200" b="0">
                <a:solidFill>
                  <a:srgbClr val="53675E"/>
                </a:solidFill>
                <a:latin typeface="Arial"/>
                <a:ea typeface="Arial"/>
                <a:cs typeface="Arial"/>
              </a:defRPr>
            </a:defPPr>
            <a:lvl1pPr>
              <a:defRPr sz="1200" b="0">
                <a:solidFill>
                  <a:srgbClr val="53675E"/>
                </a:solidFill>
                <a:latin typeface="Arial"/>
                <a:ea typeface="Arial"/>
                <a:cs typeface="Arial"/>
              </a:defRPr>
            </a:lvl1pPr>
            <a:lvl2pPr>
              <a:defRPr sz="1200" b="0">
                <a:solidFill>
                  <a:srgbClr val="53675E"/>
                </a:solidFill>
                <a:latin typeface="Arial"/>
                <a:ea typeface="Arial"/>
                <a:cs typeface="Arial"/>
              </a:defRPr>
            </a:lvl2pPr>
            <a:lvl3pPr>
              <a:defRPr sz="1200" b="0">
                <a:solidFill>
                  <a:srgbClr val="53675E"/>
                </a:solidFill>
                <a:latin typeface="Arial"/>
                <a:ea typeface="Arial"/>
                <a:cs typeface="Arial"/>
              </a:defRPr>
            </a:lvl3pPr>
            <a:lvl4pPr>
              <a:defRPr sz="1200" b="0">
                <a:solidFill>
                  <a:srgbClr val="53675E"/>
                </a:solidFill>
                <a:latin typeface="Arial"/>
                <a:ea typeface="Arial"/>
                <a:cs typeface="Arial"/>
              </a:defRPr>
            </a:lvl4pPr>
            <a:lvl5pPr>
              <a:defRPr sz="1200" b="0">
                <a:solidFill>
                  <a:srgbClr val="53675E"/>
                </a:solidFill>
                <a:latin typeface="Arial"/>
                <a:ea typeface="Arial"/>
                <a:cs typeface="Arial"/>
              </a:defRPr>
            </a:lvl5pPr>
            <a:lvl6pPr>
              <a:defRPr sz="1200" b="0">
                <a:solidFill>
                  <a:srgbClr val="53675E"/>
                </a:solidFill>
                <a:latin typeface="Arial"/>
                <a:ea typeface="Arial"/>
                <a:cs typeface="Arial"/>
              </a:defRPr>
            </a:lvl6pPr>
            <a:lvl7pPr>
              <a:defRPr sz="1200" b="0">
                <a:solidFill>
                  <a:srgbClr val="53675E"/>
                </a:solidFill>
                <a:latin typeface="Arial"/>
                <a:ea typeface="Arial"/>
                <a:cs typeface="Arial"/>
              </a:defRPr>
            </a:lvl7pPr>
            <a:lvl8pPr>
              <a:defRPr sz="1200" b="0">
                <a:solidFill>
                  <a:srgbClr val="53675E"/>
                </a:solidFill>
                <a:latin typeface="Arial"/>
                <a:ea typeface="Arial"/>
                <a:cs typeface="Arial"/>
              </a:defRPr>
            </a:lvl8pPr>
            <a:lvl9pPr>
              <a:defRPr sz="1200" b="0">
                <a:solidFill>
                  <a:srgbClr val="53675E"/>
                </a:solidFill>
                <a:latin typeface="Arial"/>
                <a:ea typeface="Arial"/>
                <a:cs typeface="Arial"/>
              </a:defRPr>
            </a:lvl9pPr>
          </a:lstStyle>
          <a:p>
            <a:pPr>
              <a:defRPr sz="1200" b="0">
                <a:solidFill>
                  <a:srgbClr val="53675E"/>
                </a:solidFill>
                <a:latin typeface="Arial"/>
                <a:ea typeface="Arial"/>
                <a:cs typeface="Arial"/>
              </a:defRPr>
            </a:pPr>
            <a:r>
              <a:rPr sz="1200" b="0">
                <a:solidFill>
                  <a:srgbClr val="53675E"/>
                </a:solidFill>
                <a:latin typeface="Arial"/>
                <a:ea typeface="Arial"/>
                <a:cs typeface="Arial"/>
              </a:rPr>
              <a:t>CEDR (2025), sections 20–21. Timeframes and implementation are proposed Wrenvale standards.</a:t>
            </a:r>
          </a:p>
        </p:txBody>
      </p:sp>
    </p:spTree>
    <p:extLst>
      <p:ext uri="{BB962C8B-B14F-4D97-AF65-F5344CB8AC3E}">
        <p14:creationId xmlns:p14="http://schemas.microsoft.com/office/powerpoint/2010/main" val="3378863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pic>
        <p:nvPicPr>
          <p:cNvPr id="17" name="Wrenvale landscape footer" descr="Landscape crop from slide 2, faded for readable text"/>
          <p:cNvPicPr>
            <a:picLocks noChangeAspect="1"/>
          </p:cNvPicPr>
          <p:nvPr/>
        </p:nvPicPr>
        <p:blipFill>
          <a:blip r:embed="rId3">
            <a:alphaModFix amt="32000"/>
          </a:blip>
          <a:srcRect t="60830"/>
          <a:stretch>
            <a:fillRect/>
          </a:stretch>
        </p:blipFill>
        <p:spPr>
          <a:xfrm>
            <a:off x="0" y="4928901"/>
            <a:ext cx="12192000" cy="1929099"/>
          </a:xfrm>
          <a:prstGeom prst="rect">
            <a:avLst/>
          </a:prstGeom>
        </p:spPr>
      </p:pic>
      <p:sp>
        <p:nvSpPr>
          <p:cNvPr id="18" name="Landscape fade"/>
          <p:cNvSpPr/>
          <p:nvPr/>
        </p:nvSpPr>
        <p:spPr>
          <a:xfrm>
            <a:off x="0" y="4928901"/>
            <a:ext cx="12192000" cy="1929099"/>
          </a:xfrm>
          <a:prstGeom prst="rect">
            <a:avLst/>
          </a:prstGeom>
          <a:gradFill rotWithShape="1">
            <a:gsLst>
              <a:gs pos="0">
                <a:srgbClr val="F7F5EF">
                  <a:alpha val="100000"/>
                </a:srgbClr>
              </a:gs>
              <a:gs pos="30000">
                <a:srgbClr val="F7F5EF">
                  <a:alpha val="65000"/>
                </a:srgbClr>
              </a:gs>
              <a:gs pos="100000">
                <a:srgbClr val="F7F5EF">
                  <a:alpha val="0"/>
                </a:srgbClr>
              </a:gs>
            </a:gsLst>
            <a:lin ang="5400000" scaled="1"/>
          </a:gradFill>
          <a:ln>
            <a:noFill/>
          </a:ln>
        </p:spPr>
        <p:txBody>
          <a:bodyPr/>
          <a:lstStyle/>
          <a:p>
            <a:endParaRPr lang="en-AU"/>
          </a:p>
        </p:txBody>
      </p:sp>
      <p:sp>
        <p:nvSpPr>
          <p:cNvPr id="16" name="Rectangle 15">
            <a:extLst>
              <a:ext uri="{FF2B5EF4-FFF2-40B4-BE49-F238E27FC236}">
                <a16:creationId xmlns:a16="http://schemas.microsoft.com/office/drawing/2014/main" id="{F50BE49B-FF75-42AB-B58F-841E27A2CECF}"/>
              </a:ext>
            </a:extLst>
          </p:cNvPr>
          <p:cNvSpPr>
            <a:spLocks noGrp="1"/>
          </p:cNvSpPr>
          <p:nvPr/>
        </p:nvSpPr>
        <p:spPr>
          <a:xfrm>
            <a:off x="0" y="0"/>
            <a:ext cx="12192000" cy="114300"/>
          </a:xfrm>
          <a:prstGeom prst="rect">
            <a:avLst/>
          </a:prstGeom>
          <a:solidFill>
            <a:srgbClr val="214B3E"/>
          </a:solidFill>
          <a:ln w="0">
            <a:noFill/>
          </a:ln>
        </p:spPr>
        <p:txBody>
          <a:bodyPr/>
          <a:lstStyle/>
          <a:p>
            <a:endParaRPr lang="en-AU"/>
          </a:p>
        </p:txBody>
      </p:sp>
      <p:sp>
        <p:nvSpPr>
          <p:cNvPr id="2" name="Rectangle 1">
            <a:extLst>
              <a:ext uri="{FF2B5EF4-FFF2-40B4-BE49-F238E27FC236}">
                <a16:creationId xmlns:a16="http://schemas.microsoft.com/office/drawing/2014/main" id="{012B8A23-BF56-44A6-8FF3-C075F6E5D933}"/>
              </a:ext>
            </a:extLst>
          </p:cNvPr>
          <p:cNvSpPr>
            <a:spLocks noGrp="1"/>
          </p:cNvSpPr>
          <p:nvPr/>
        </p:nvSpPr>
        <p:spPr>
          <a:xfrm>
            <a:off x="571500" y="381000"/>
            <a:ext cx="11049000" cy="838200"/>
          </a:xfrm>
          <a:prstGeom prst="rect">
            <a:avLst/>
          </a:prstGeom>
          <a:noFill/>
          <a:ln w="0">
            <a:noFill/>
          </a:ln>
        </p:spPr>
        <p:txBody>
          <a:bodyPr lIns="0" tIns="0" rIns="0" bIns="0" anchor="t"/>
          <a:lstStyle>
            <a:defPPr>
              <a:defRPr sz="2925" b="1">
                <a:solidFill>
                  <a:srgbClr val="263D35"/>
                </a:solidFill>
                <a:latin typeface="Arial"/>
                <a:ea typeface="Arial"/>
                <a:cs typeface="Arial"/>
              </a:defRPr>
            </a:defPPr>
            <a:lvl1pPr>
              <a:defRPr sz="2925" b="1">
                <a:solidFill>
                  <a:srgbClr val="263D35"/>
                </a:solidFill>
                <a:latin typeface="Arial"/>
                <a:ea typeface="Arial"/>
                <a:cs typeface="Arial"/>
              </a:defRPr>
            </a:lvl1pPr>
            <a:lvl2pPr>
              <a:defRPr sz="2925" b="1">
                <a:solidFill>
                  <a:srgbClr val="263D35"/>
                </a:solidFill>
                <a:latin typeface="Arial"/>
                <a:ea typeface="Arial"/>
                <a:cs typeface="Arial"/>
              </a:defRPr>
            </a:lvl2pPr>
            <a:lvl3pPr>
              <a:defRPr sz="2925" b="1">
                <a:solidFill>
                  <a:srgbClr val="263D35"/>
                </a:solidFill>
                <a:latin typeface="Arial"/>
                <a:ea typeface="Arial"/>
                <a:cs typeface="Arial"/>
              </a:defRPr>
            </a:lvl3pPr>
            <a:lvl4pPr>
              <a:defRPr sz="2925" b="1">
                <a:solidFill>
                  <a:srgbClr val="263D35"/>
                </a:solidFill>
                <a:latin typeface="Arial"/>
                <a:ea typeface="Arial"/>
                <a:cs typeface="Arial"/>
              </a:defRPr>
            </a:lvl4pPr>
            <a:lvl5pPr>
              <a:defRPr sz="2925" b="1">
                <a:solidFill>
                  <a:srgbClr val="263D35"/>
                </a:solidFill>
                <a:latin typeface="Arial"/>
                <a:ea typeface="Arial"/>
                <a:cs typeface="Arial"/>
              </a:defRPr>
            </a:lvl5pPr>
            <a:lvl6pPr>
              <a:defRPr sz="2925" b="1">
                <a:solidFill>
                  <a:srgbClr val="263D35"/>
                </a:solidFill>
                <a:latin typeface="Arial"/>
                <a:ea typeface="Arial"/>
                <a:cs typeface="Arial"/>
              </a:defRPr>
            </a:lvl6pPr>
            <a:lvl7pPr>
              <a:defRPr sz="2925" b="1">
                <a:solidFill>
                  <a:srgbClr val="263D35"/>
                </a:solidFill>
                <a:latin typeface="Arial"/>
                <a:ea typeface="Arial"/>
                <a:cs typeface="Arial"/>
              </a:defRPr>
            </a:lvl7pPr>
            <a:lvl8pPr>
              <a:defRPr sz="2925" b="1">
                <a:solidFill>
                  <a:srgbClr val="263D35"/>
                </a:solidFill>
                <a:latin typeface="Arial"/>
                <a:ea typeface="Arial"/>
                <a:cs typeface="Arial"/>
              </a:defRPr>
            </a:lvl8pPr>
            <a:lvl9pPr>
              <a:defRPr sz="2925" b="1">
                <a:solidFill>
                  <a:srgbClr val="263D35"/>
                </a:solidFill>
                <a:latin typeface="Arial"/>
                <a:ea typeface="Arial"/>
                <a:cs typeface="Arial"/>
              </a:defRPr>
            </a:lvl9pPr>
          </a:lstStyle>
          <a:p>
            <a:pPr>
              <a:defRPr sz="2925" b="1">
                <a:solidFill>
                  <a:srgbClr val="263D35"/>
                </a:solidFill>
                <a:latin typeface="Arial"/>
                <a:ea typeface="Arial"/>
                <a:cs typeface="Arial"/>
              </a:defRPr>
            </a:pPr>
            <a:r>
              <a:rPr sz="2925" b="1">
                <a:solidFill>
                  <a:srgbClr val="263D35"/>
                </a:solidFill>
                <a:latin typeface="Arial"/>
                <a:ea typeface="Arial"/>
                <a:cs typeface="Arial"/>
              </a:rPr>
              <a:t>PROSPER(E): a proposed Wrenvale adaptation</a:t>
            </a:r>
          </a:p>
        </p:txBody>
      </p:sp>
      <p:sp>
        <p:nvSpPr>
          <p:cNvPr id="3" name="Rectangle 2">
            <a:extLst>
              <a:ext uri="{FF2B5EF4-FFF2-40B4-BE49-F238E27FC236}">
                <a16:creationId xmlns:a16="http://schemas.microsoft.com/office/drawing/2014/main" id="{7B679730-A442-4B86-8EC1-6BE63547CE08}"/>
              </a:ext>
            </a:extLst>
          </p:cNvPr>
          <p:cNvSpPr>
            <a:spLocks noGrp="1"/>
          </p:cNvSpPr>
          <p:nvPr/>
        </p:nvSpPr>
        <p:spPr>
          <a:xfrm>
            <a:off x="571500" y="1266825"/>
            <a:ext cx="11049000" cy="476250"/>
          </a:xfrm>
          <a:prstGeom prst="rect">
            <a:avLst/>
          </a:prstGeom>
          <a:noFill/>
          <a:ln w="0">
            <a:noFill/>
          </a:ln>
        </p:spPr>
        <p:txBody>
          <a:bodyPr lIns="0" tIns="0" rIns="0" bIns="0" anchor="t"/>
          <a:lstStyle>
            <a:defPPr>
              <a:defRPr sz="2100" b="1">
                <a:solidFill>
                  <a:srgbClr val="263D35"/>
                </a:solidFill>
                <a:latin typeface="Arial"/>
                <a:ea typeface="Arial"/>
                <a:cs typeface="Arial"/>
              </a:defRPr>
            </a:defPPr>
            <a:lvl1pPr>
              <a:defRPr sz="2100" b="1">
                <a:solidFill>
                  <a:srgbClr val="263D35"/>
                </a:solidFill>
                <a:latin typeface="Arial"/>
                <a:ea typeface="Arial"/>
                <a:cs typeface="Arial"/>
              </a:defRPr>
            </a:lvl1pPr>
            <a:lvl2pPr>
              <a:defRPr sz="2100" b="1">
                <a:solidFill>
                  <a:srgbClr val="263D35"/>
                </a:solidFill>
                <a:latin typeface="Arial"/>
                <a:ea typeface="Arial"/>
                <a:cs typeface="Arial"/>
              </a:defRPr>
            </a:lvl2pPr>
            <a:lvl3pPr>
              <a:defRPr sz="2100" b="1">
                <a:solidFill>
                  <a:srgbClr val="263D35"/>
                </a:solidFill>
                <a:latin typeface="Arial"/>
                <a:ea typeface="Arial"/>
                <a:cs typeface="Arial"/>
              </a:defRPr>
            </a:lvl3pPr>
            <a:lvl4pPr>
              <a:defRPr sz="2100" b="1">
                <a:solidFill>
                  <a:srgbClr val="263D35"/>
                </a:solidFill>
                <a:latin typeface="Arial"/>
                <a:ea typeface="Arial"/>
                <a:cs typeface="Arial"/>
              </a:defRPr>
            </a:lvl4pPr>
            <a:lvl5pPr>
              <a:defRPr sz="2100" b="1">
                <a:solidFill>
                  <a:srgbClr val="263D35"/>
                </a:solidFill>
                <a:latin typeface="Arial"/>
                <a:ea typeface="Arial"/>
                <a:cs typeface="Arial"/>
              </a:defRPr>
            </a:lvl5pPr>
            <a:lvl6pPr>
              <a:defRPr sz="2100" b="1">
                <a:solidFill>
                  <a:srgbClr val="263D35"/>
                </a:solidFill>
                <a:latin typeface="Arial"/>
                <a:ea typeface="Arial"/>
                <a:cs typeface="Arial"/>
              </a:defRPr>
            </a:lvl6pPr>
            <a:lvl7pPr>
              <a:defRPr sz="2100" b="1">
                <a:solidFill>
                  <a:srgbClr val="263D35"/>
                </a:solidFill>
                <a:latin typeface="Arial"/>
                <a:ea typeface="Arial"/>
                <a:cs typeface="Arial"/>
              </a:defRPr>
            </a:lvl7pPr>
            <a:lvl8pPr>
              <a:defRPr sz="2100" b="1">
                <a:solidFill>
                  <a:srgbClr val="263D35"/>
                </a:solidFill>
                <a:latin typeface="Arial"/>
                <a:ea typeface="Arial"/>
                <a:cs typeface="Arial"/>
              </a:defRPr>
            </a:lvl8pPr>
            <a:lvl9pPr>
              <a:defRPr sz="2100" b="1">
                <a:solidFill>
                  <a:srgbClr val="263D35"/>
                </a:solidFill>
                <a:latin typeface="Arial"/>
                <a:ea typeface="Arial"/>
                <a:cs typeface="Arial"/>
              </a:defRPr>
            </a:lvl9pPr>
          </a:lstStyle>
          <a:p>
            <a:pPr>
              <a:defRPr sz="2100" b="1">
                <a:solidFill>
                  <a:srgbClr val="263D35"/>
                </a:solidFill>
                <a:latin typeface="Arial"/>
                <a:ea typeface="Arial"/>
                <a:cs typeface="Arial"/>
              </a:defRPr>
            </a:pPr>
            <a:r>
              <a:rPr sz="2100" b="1">
                <a:solidFill>
                  <a:srgbClr val="263D35"/>
                </a:solidFill>
                <a:latin typeface="Arial"/>
                <a:ea typeface="Arial"/>
                <a:cs typeface="Arial"/>
              </a:rPr>
              <a:t>School actions to reduce bullying, with evaluation built in</a:t>
            </a:r>
          </a:p>
        </p:txBody>
      </p:sp>
      <p:sp>
        <p:nvSpPr>
          <p:cNvPr id="4" name="Rectangle 3">
            <a:extLst>
              <a:ext uri="{FF2B5EF4-FFF2-40B4-BE49-F238E27FC236}">
                <a16:creationId xmlns:a16="http://schemas.microsoft.com/office/drawing/2014/main" id="{DCA924D9-17FA-43C6-B0A1-8AA92E842CE6}"/>
              </a:ext>
            </a:extLst>
          </p:cNvPr>
          <p:cNvSpPr>
            <a:spLocks noGrp="1"/>
          </p:cNvSpPr>
          <p:nvPr/>
        </p:nvSpPr>
        <p:spPr>
          <a:xfrm>
            <a:off x="571500" y="2047875"/>
            <a:ext cx="6572250" cy="400050"/>
          </a:xfrm>
          <a:prstGeom prst="rect">
            <a:avLst/>
          </a:prstGeom>
          <a:noFill/>
          <a:ln w="0">
            <a:noFill/>
          </a:ln>
        </p:spPr>
        <p:txBody>
          <a:bodyPr lIns="0" tIns="0" rIns="0" bIns="0" anchor="t"/>
          <a:lstStyle>
            <a:defPPr>
              <a:defRPr sz="2025" b="1">
                <a:solidFill>
                  <a:srgbClr val="263D35"/>
                </a:solidFill>
                <a:latin typeface="Arial"/>
                <a:ea typeface="Arial"/>
                <a:cs typeface="Arial"/>
              </a:defRPr>
            </a:defPPr>
            <a:lvl1pPr>
              <a:defRPr sz="2025" b="1">
                <a:solidFill>
                  <a:srgbClr val="263D35"/>
                </a:solidFill>
                <a:latin typeface="Arial"/>
                <a:ea typeface="Arial"/>
                <a:cs typeface="Arial"/>
              </a:defRPr>
            </a:lvl1pPr>
            <a:lvl2pPr>
              <a:defRPr sz="2025" b="1">
                <a:solidFill>
                  <a:srgbClr val="263D35"/>
                </a:solidFill>
                <a:latin typeface="Arial"/>
                <a:ea typeface="Arial"/>
                <a:cs typeface="Arial"/>
              </a:defRPr>
            </a:lvl2pPr>
            <a:lvl3pPr>
              <a:defRPr sz="2025" b="1">
                <a:solidFill>
                  <a:srgbClr val="263D35"/>
                </a:solidFill>
                <a:latin typeface="Arial"/>
                <a:ea typeface="Arial"/>
                <a:cs typeface="Arial"/>
              </a:defRPr>
            </a:lvl3pPr>
            <a:lvl4pPr>
              <a:defRPr sz="2025" b="1">
                <a:solidFill>
                  <a:srgbClr val="263D35"/>
                </a:solidFill>
                <a:latin typeface="Arial"/>
                <a:ea typeface="Arial"/>
                <a:cs typeface="Arial"/>
              </a:defRPr>
            </a:lvl4pPr>
            <a:lvl5pPr>
              <a:defRPr sz="2025" b="1">
                <a:solidFill>
                  <a:srgbClr val="263D35"/>
                </a:solidFill>
                <a:latin typeface="Arial"/>
                <a:ea typeface="Arial"/>
                <a:cs typeface="Arial"/>
              </a:defRPr>
            </a:lvl5pPr>
            <a:lvl6pPr>
              <a:defRPr sz="2025" b="1">
                <a:solidFill>
                  <a:srgbClr val="263D35"/>
                </a:solidFill>
                <a:latin typeface="Arial"/>
                <a:ea typeface="Arial"/>
                <a:cs typeface="Arial"/>
              </a:defRPr>
            </a:lvl6pPr>
            <a:lvl7pPr>
              <a:defRPr sz="2025" b="1">
                <a:solidFill>
                  <a:srgbClr val="263D35"/>
                </a:solidFill>
                <a:latin typeface="Arial"/>
                <a:ea typeface="Arial"/>
                <a:cs typeface="Arial"/>
              </a:defRPr>
            </a:lvl7pPr>
            <a:lvl8pPr>
              <a:defRPr sz="2025" b="1">
                <a:solidFill>
                  <a:srgbClr val="263D35"/>
                </a:solidFill>
                <a:latin typeface="Arial"/>
                <a:ea typeface="Arial"/>
                <a:cs typeface="Arial"/>
              </a:defRPr>
            </a:lvl8pPr>
            <a:lvl9pPr>
              <a:defRPr sz="2025" b="1">
                <a:solidFill>
                  <a:srgbClr val="263D35"/>
                </a:solidFill>
                <a:latin typeface="Arial"/>
                <a:ea typeface="Arial"/>
                <a:cs typeface="Arial"/>
              </a:defRPr>
            </a:lvl9pPr>
          </a:lstStyle>
          <a:p>
            <a:pPr>
              <a:defRPr sz="2025" b="1">
                <a:solidFill>
                  <a:srgbClr val="263D35"/>
                </a:solidFill>
                <a:latin typeface="Arial"/>
                <a:ea typeface="Arial"/>
                <a:cs typeface="Arial"/>
              </a:defRPr>
            </a:pPr>
            <a:r>
              <a:rPr sz="2025" b="1">
                <a:solidFill>
                  <a:srgbClr val="263D35"/>
                </a:solidFill>
                <a:latin typeface="Arial"/>
                <a:ea typeface="Arial"/>
                <a:cs typeface="Arial"/>
              </a:rPr>
              <a:t>Relationships and Resilience</a:t>
            </a:r>
          </a:p>
        </p:txBody>
      </p:sp>
      <p:sp>
        <p:nvSpPr>
          <p:cNvPr id="5" name="Rectangle 4">
            <a:extLst>
              <a:ext uri="{FF2B5EF4-FFF2-40B4-BE49-F238E27FC236}">
                <a16:creationId xmlns:a16="http://schemas.microsoft.com/office/drawing/2014/main" id="{073A5628-94F4-4879-8850-4B8F003F0FBE}"/>
              </a:ext>
            </a:extLst>
          </p:cNvPr>
          <p:cNvSpPr>
            <a:spLocks noGrp="1"/>
          </p:cNvSpPr>
          <p:nvPr/>
        </p:nvSpPr>
        <p:spPr>
          <a:xfrm>
            <a:off x="571500" y="2457450"/>
            <a:ext cx="6334125" cy="723900"/>
          </a:xfrm>
          <a:prstGeom prst="rect">
            <a:avLst/>
          </a:prstGeom>
          <a:noFill/>
          <a:ln w="0">
            <a:noFill/>
          </a:ln>
        </p:spPr>
        <p:txBody>
          <a:bodyPr lIns="0" tIns="0" rIns="0" bIns="0" anchor="t"/>
          <a:lstStyle>
            <a:defPPr>
              <a:defRPr sz="1875" b="0">
                <a:solidFill>
                  <a:srgbClr val="263D35"/>
                </a:solidFill>
                <a:latin typeface="Arial"/>
                <a:ea typeface="Arial"/>
                <a:cs typeface="Arial"/>
              </a:defRPr>
            </a:defPPr>
            <a:lvl1pPr>
              <a:defRPr sz="1875" b="0">
                <a:solidFill>
                  <a:srgbClr val="263D35"/>
                </a:solidFill>
                <a:latin typeface="Arial"/>
                <a:ea typeface="Arial"/>
                <a:cs typeface="Arial"/>
              </a:defRPr>
            </a:lvl1pPr>
            <a:lvl2pPr>
              <a:defRPr sz="1875" b="0">
                <a:solidFill>
                  <a:srgbClr val="263D35"/>
                </a:solidFill>
                <a:latin typeface="Arial"/>
                <a:ea typeface="Arial"/>
                <a:cs typeface="Arial"/>
              </a:defRPr>
            </a:lvl2pPr>
            <a:lvl3pPr>
              <a:defRPr sz="1875" b="0">
                <a:solidFill>
                  <a:srgbClr val="263D35"/>
                </a:solidFill>
                <a:latin typeface="Arial"/>
                <a:ea typeface="Arial"/>
                <a:cs typeface="Arial"/>
              </a:defRPr>
            </a:lvl3pPr>
            <a:lvl4pPr>
              <a:defRPr sz="1875" b="0">
                <a:solidFill>
                  <a:srgbClr val="263D35"/>
                </a:solidFill>
                <a:latin typeface="Arial"/>
                <a:ea typeface="Arial"/>
                <a:cs typeface="Arial"/>
              </a:defRPr>
            </a:lvl4pPr>
            <a:lvl5pPr>
              <a:defRPr sz="1875" b="0">
                <a:solidFill>
                  <a:srgbClr val="263D35"/>
                </a:solidFill>
                <a:latin typeface="Arial"/>
                <a:ea typeface="Arial"/>
                <a:cs typeface="Arial"/>
              </a:defRPr>
            </a:lvl5pPr>
            <a:lvl6pPr>
              <a:defRPr sz="1875" b="0">
                <a:solidFill>
                  <a:srgbClr val="263D35"/>
                </a:solidFill>
                <a:latin typeface="Arial"/>
                <a:ea typeface="Arial"/>
                <a:cs typeface="Arial"/>
              </a:defRPr>
            </a:lvl6pPr>
            <a:lvl7pPr>
              <a:defRPr sz="1875" b="0">
                <a:solidFill>
                  <a:srgbClr val="263D35"/>
                </a:solidFill>
                <a:latin typeface="Arial"/>
                <a:ea typeface="Arial"/>
                <a:cs typeface="Arial"/>
              </a:defRPr>
            </a:lvl7pPr>
            <a:lvl8pPr>
              <a:defRPr sz="1875" b="0">
                <a:solidFill>
                  <a:srgbClr val="263D35"/>
                </a:solidFill>
                <a:latin typeface="Arial"/>
                <a:ea typeface="Arial"/>
                <a:cs typeface="Arial"/>
              </a:defRPr>
            </a:lvl8pPr>
            <a:lvl9pPr>
              <a:defRPr sz="1875" b="0">
                <a:solidFill>
                  <a:srgbClr val="263D35"/>
                </a:solidFill>
                <a:latin typeface="Arial"/>
                <a:ea typeface="Arial"/>
                <a:cs typeface="Arial"/>
              </a:defRPr>
            </a:lvl9pPr>
          </a:lstStyle>
          <a:p>
            <a:pPr>
              <a:defRPr sz="1875" b="0">
                <a:solidFill>
                  <a:srgbClr val="263D35"/>
                </a:solidFill>
                <a:latin typeface="Arial"/>
                <a:ea typeface="Arial"/>
                <a:cs typeface="Arial"/>
              </a:defRPr>
            </a:pPr>
            <a:r>
              <a:rPr sz="1875" b="0">
                <a:solidFill>
                  <a:srgbClr val="263D35"/>
                </a:solidFill>
                <a:latin typeface="Arial"/>
                <a:ea typeface="Arial"/>
                <a:cs typeface="Arial"/>
              </a:rPr>
              <a:t>Stop exclusion, support difficult meetings and agree safer contact and recovery arrangements.</a:t>
            </a:r>
          </a:p>
        </p:txBody>
      </p:sp>
      <p:sp>
        <p:nvSpPr>
          <p:cNvPr id="6" name="Rectangle 5">
            <a:extLst>
              <a:ext uri="{FF2B5EF4-FFF2-40B4-BE49-F238E27FC236}">
                <a16:creationId xmlns:a16="http://schemas.microsoft.com/office/drawing/2014/main" id="{2ACBAB6A-F3EE-49FE-9E70-E2FCA73D4954}"/>
              </a:ext>
            </a:extLst>
          </p:cNvPr>
          <p:cNvSpPr>
            <a:spLocks noGrp="1"/>
          </p:cNvSpPr>
          <p:nvPr/>
        </p:nvSpPr>
        <p:spPr>
          <a:xfrm>
            <a:off x="571500" y="3181350"/>
            <a:ext cx="6572250" cy="400050"/>
          </a:xfrm>
          <a:prstGeom prst="rect">
            <a:avLst/>
          </a:prstGeom>
          <a:noFill/>
          <a:ln w="0">
            <a:noFill/>
          </a:ln>
        </p:spPr>
        <p:txBody>
          <a:bodyPr lIns="0" tIns="0" rIns="0" bIns="0" anchor="t"/>
          <a:lstStyle>
            <a:defPPr>
              <a:defRPr sz="2025" b="1">
                <a:solidFill>
                  <a:srgbClr val="263D35"/>
                </a:solidFill>
                <a:latin typeface="Arial"/>
                <a:ea typeface="Arial"/>
                <a:cs typeface="Arial"/>
              </a:defRPr>
            </a:defPPr>
            <a:lvl1pPr>
              <a:defRPr sz="2025" b="1">
                <a:solidFill>
                  <a:srgbClr val="263D35"/>
                </a:solidFill>
                <a:latin typeface="Arial"/>
                <a:ea typeface="Arial"/>
                <a:cs typeface="Arial"/>
              </a:defRPr>
            </a:lvl1pPr>
            <a:lvl2pPr>
              <a:defRPr sz="2025" b="1">
                <a:solidFill>
                  <a:srgbClr val="263D35"/>
                </a:solidFill>
                <a:latin typeface="Arial"/>
                <a:ea typeface="Arial"/>
                <a:cs typeface="Arial"/>
              </a:defRPr>
            </a:lvl2pPr>
            <a:lvl3pPr>
              <a:defRPr sz="2025" b="1">
                <a:solidFill>
                  <a:srgbClr val="263D35"/>
                </a:solidFill>
                <a:latin typeface="Arial"/>
                <a:ea typeface="Arial"/>
                <a:cs typeface="Arial"/>
              </a:defRPr>
            </a:lvl3pPr>
            <a:lvl4pPr>
              <a:defRPr sz="2025" b="1">
                <a:solidFill>
                  <a:srgbClr val="263D35"/>
                </a:solidFill>
                <a:latin typeface="Arial"/>
                <a:ea typeface="Arial"/>
                <a:cs typeface="Arial"/>
              </a:defRPr>
            </a:lvl4pPr>
            <a:lvl5pPr>
              <a:defRPr sz="2025" b="1">
                <a:solidFill>
                  <a:srgbClr val="263D35"/>
                </a:solidFill>
                <a:latin typeface="Arial"/>
                <a:ea typeface="Arial"/>
                <a:cs typeface="Arial"/>
              </a:defRPr>
            </a:lvl5pPr>
            <a:lvl6pPr>
              <a:defRPr sz="2025" b="1">
                <a:solidFill>
                  <a:srgbClr val="263D35"/>
                </a:solidFill>
                <a:latin typeface="Arial"/>
                <a:ea typeface="Arial"/>
                <a:cs typeface="Arial"/>
              </a:defRPr>
            </a:lvl6pPr>
            <a:lvl7pPr>
              <a:defRPr sz="2025" b="1">
                <a:solidFill>
                  <a:srgbClr val="263D35"/>
                </a:solidFill>
                <a:latin typeface="Arial"/>
                <a:ea typeface="Arial"/>
                <a:cs typeface="Arial"/>
              </a:defRPr>
            </a:lvl7pPr>
            <a:lvl8pPr>
              <a:defRPr sz="2025" b="1">
                <a:solidFill>
                  <a:srgbClr val="263D35"/>
                </a:solidFill>
                <a:latin typeface="Arial"/>
                <a:ea typeface="Arial"/>
                <a:cs typeface="Arial"/>
              </a:defRPr>
            </a:lvl8pPr>
            <a:lvl9pPr>
              <a:defRPr sz="2025" b="1">
                <a:solidFill>
                  <a:srgbClr val="263D35"/>
                </a:solidFill>
                <a:latin typeface="Arial"/>
                <a:ea typeface="Arial"/>
                <a:cs typeface="Arial"/>
              </a:defRPr>
            </a:lvl9pPr>
          </a:lstStyle>
          <a:p>
            <a:pPr>
              <a:defRPr sz="2025" b="1">
                <a:solidFill>
                  <a:srgbClr val="263D35"/>
                </a:solidFill>
                <a:latin typeface="Arial"/>
                <a:ea typeface="Arial"/>
                <a:cs typeface="Arial"/>
              </a:defRPr>
            </a:pPr>
            <a:r>
              <a:rPr sz="2025" b="1">
                <a:solidFill>
                  <a:srgbClr val="263D35"/>
                </a:solidFill>
                <a:latin typeface="Arial"/>
                <a:ea typeface="Arial"/>
                <a:cs typeface="Arial"/>
              </a:rPr>
              <a:t>Strengths and Outcomes</a:t>
            </a:r>
          </a:p>
        </p:txBody>
      </p:sp>
      <p:sp>
        <p:nvSpPr>
          <p:cNvPr id="7" name="Rectangle 6">
            <a:extLst>
              <a:ext uri="{FF2B5EF4-FFF2-40B4-BE49-F238E27FC236}">
                <a16:creationId xmlns:a16="http://schemas.microsoft.com/office/drawing/2014/main" id="{4BBD062D-ADEF-42B6-A1DD-2CCE7463D3BD}"/>
              </a:ext>
            </a:extLst>
          </p:cNvPr>
          <p:cNvSpPr>
            <a:spLocks noGrp="1"/>
          </p:cNvSpPr>
          <p:nvPr/>
        </p:nvSpPr>
        <p:spPr>
          <a:xfrm>
            <a:off x="571500" y="3590925"/>
            <a:ext cx="6334125" cy="723900"/>
          </a:xfrm>
          <a:prstGeom prst="rect">
            <a:avLst/>
          </a:prstGeom>
          <a:noFill/>
          <a:ln w="0">
            <a:noFill/>
          </a:ln>
        </p:spPr>
        <p:txBody>
          <a:bodyPr lIns="0" tIns="0" rIns="0" bIns="0" anchor="t"/>
          <a:lstStyle>
            <a:defPPr>
              <a:defRPr sz="1875" b="0">
                <a:solidFill>
                  <a:srgbClr val="263D35"/>
                </a:solidFill>
                <a:latin typeface="Arial"/>
                <a:ea typeface="Arial"/>
                <a:cs typeface="Arial"/>
              </a:defRPr>
            </a:defPPr>
            <a:lvl1pPr>
              <a:defRPr sz="1875" b="0">
                <a:solidFill>
                  <a:srgbClr val="263D35"/>
                </a:solidFill>
                <a:latin typeface="Arial"/>
                <a:ea typeface="Arial"/>
                <a:cs typeface="Arial"/>
              </a:defRPr>
            </a:lvl1pPr>
            <a:lvl2pPr>
              <a:defRPr sz="1875" b="0">
                <a:solidFill>
                  <a:srgbClr val="263D35"/>
                </a:solidFill>
                <a:latin typeface="Arial"/>
                <a:ea typeface="Arial"/>
                <a:cs typeface="Arial"/>
              </a:defRPr>
            </a:lvl2pPr>
            <a:lvl3pPr>
              <a:defRPr sz="1875" b="0">
                <a:solidFill>
                  <a:srgbClr val="263D35"/>
                </a:solidFill>
                <a:latin typeface="Arial"/>
                <a:ea typeface="Arial"/>
                <a:cs typeface="Arial"/>
              </a:defRPr>
            </a:lvl3pPr>
            <a:lvl4pPr>
              <a:defRPr sz="1875" b="0">
                <a:solidFill>
                  <a:srgbClr val="263D35"/>
                </a:solidFill>
                <a:latin typeface="Arial"/>
                <a:ea typeface="Arial"/>
                <a:cs typeface="Arial"/>
              </a:defRPr>
            </a:lvl4pPr>
            <a:lvl5pPr>
              <a:defRPr sz="1875" b="0">
                <a:solidFill>
                  <a:srgbClr val="263D35"/>
                </a:solidFill>
                <a:latin typeface="Arial"/>
                <a:ea typeface="Arial"/>
                <a:cs typeface="Arial"/>
              </a:defRPr>
            </a:lvl5pPr>
            <a:lvl6pPr>
              <a:defRPr sz="1875" b="0">
                <a:solidFill>
                  <a:srgbClr val="263D35"/>
                </a:solidFill>
                <a:latin typeface="Arial"/>
                <a:ea typeface="Arial"/>
                <a:cs typeface="Arial"/>
              </a:defRPr>
            </a:lvl6pPr>
            <a:lvl7pPr>
              <a:defRPr sz="1875" b="0">
                <a:solidFill>
                  <a:srgbClr val="263D35"/>
                </a:solidFill>
                <a:latin typeface="Arial"/>
                <a:ea typeface="Arial"/>
                <a:cs typeface="Arial"/>
              </a:defRPr>
            </a:lvl7pPr>
            <a:lvl8pPr>
              <a:defRPr sz="1875" b="0">
                <a:solidFill>
                  <a:srgbClr val="263D35"/>
                </a:solidFill>
                <a:latin typeface="Arial"/>
                <a:ea typeface="Arial"/>
                <a:cs typeface="Arial"/>
              </a:defRPr>
            </a:lvl8pPr>
            <a:lvl9pPr>
              <a:defRPr sz="1875" b="0">
                <a:solidFill>
                  <a:srgbClr val="263D35"/>
                </a:solidFill>
                <a:latin typeface="Arial"/>
                <a:ea typeface="Arial"/>
                <a:cs typeface="Arial"/>
              </a:defRPr>
            </a:lvl9pPr>
          </a:lstStyle>
          <a:p>
            <a:pPr>
              <a:defRPr sz="1875" b="0">
                <a:solidFill>
                  <a:srgbClr val="263D35"/>
                </a:solidFill>
                <a:latin typeface="Arial"/>
                <a:ea typeface="Arial"/>
                <a:cs typeface="Arial"/>
              </a:defRPr>
            </a:pPr>
            <a:r>
              <a:rPr sz="1875" b="0">
                <a:solidFill>
                  <a:srgbClr val="263D35"/>
                </a:solidFill>
                <a:latin typeface="Arial"/>
                <a:ea typeface="Arial"/>
                <a:cs typeface="Arial"/>
              </a:rPr>
              <a:t>Restore access to resources, recognise expertise and use fair, constructive feedback.</a:t>
            </a:r>
          </a:p>
        </p:txBody>
      </p:sp>
      <p:sp>
        <p:nvSpPr>
          <p:cNvPr id="8" name="Rectangle 7">
            <a:extLst>
              <a:ext uri="{FF2B5EF4-FFF2-40B4-BE49-F238E27FC236}">
                <a16:creationId xmlns:a16="http://schemas.microsoft.com/office/drawing/2014/main" id="{2C5E012F-7D01-4C48-B9D0-65BA1ACB3051}"/>
              </a:ext>
            </a:extLst>
          </p:cNvPr>
          <p:cNvSpPr>
            <a:spLocks noGrp="1"/>
          </p:cNvSpPr>
          <p:nvPr/>
        </p:nvSpPr>
        <p:spPr>
          <a:xfrm>
            <a:off x="571500" y="4314825"/>
            <a:ext cx="6572250" cy="400050"/>
          </a:xfrm>
          <a:prstGeom prst="rect">
            <a:avLst/>
          </a:prstGeom>
          <a:noFill/>
          <a:ln w="0">
            <a:noFill/>
          </a:ln>
        </p:spPr>
        <p:txBody>
          <a:bodyPr lIns="0" tIns="0" rIns="0" bIns="0" anchor="t"/>
          <a:lstStyle>
            <a:defPPr>
              <a:defRPr sz="2025" b="1">
                <a:solidFill>
                  <a:srgbClr val="263D35"/>
                </a:solidFill>
                <a:latin typeface="Arial"/>
                <a:ea typeface="Arial"/>
                <a:cs typeface="Arial"/>
              </a:defRPr>
            </a:defPPr>
            <a:lvl1pPr>
              <a:defRPr sz="2025" b="1">
                <a:solidFill>
                  <a:srgbClr val="263D35"/>
                </a:solidFill>
                <a:latin typeface="Arial"/>
                <a:ea typeface="Arial"/>
                <a:cs typeface="Arial"/>
              </a:defRPr>
            </a:lvl1pPr>
            <a:lvl2pPr>
              <a:defRPr sz="2025" b="1">
                <a:solidFill>
                  <a:srgbClr val="263D35"/>
                </a:solidFill>
                <a:latin typeface="Arial"/>
                <a:ea typeface="Arial"/>
                <a:cs typeface="Arial"/>
              </a:defRPr>
            </a:lvl2pPr>
            <a:lvl3pPr>
              <a:defRPr sz="2025" b="1">
                <a:solidFill>
                  <a:srgbClr val="263D35"/>
                </a:solidFill>
                <a:latin typeface="Arial"/>
                <a:ea typeface="Arial"/>
                <a:cs typeface="Arial"/>
              </a:defRPr>
            </a:lvl3pPr>
            <a:lvl4pPr>
              <a:defRPr sz="2025" b="1">
                <a:solidFill>
                  <a:srgbClr val="263D35"/>
                </a:solidFill>
                <a:latin typeface="Arial"/>
                <a:ea typeface="Arial"/>
                <a:cs typeface="Arial"/>
              </a:defRPr>
            </a:lvl4pPr>
            <a:lvl5pPr>
              <a:defRPr sz="2025" b="1">
                <a:solidFill>
                  <a:srgbClr val="263D35"/>
                </a:solidFill>
                <a:latin typeface="Arial"/>
                <a:ea typeface="Arial"/>
                <a:cs typeface="Arial"/>
              </a:defRPr>
            </a:lvl5pPr>
            <a:lvl6pPr>
              <a:defRPr sz="2025" b="1">
                <a:solidFill>
                  <a:srgbClr val="263D35"/>
                </a:solidFill>
                <a:latin typeface="Arial"/>
                <a:ea typeface="Arial"/>
                <a:cs typeface="Arial"/>
              </a:defRPr>
            </a:lvl6pPr>
            <a:lvl7pPr>
              <a:defRPr sz="2025" b="1">
                <a:solidFill>
                  <a:srgbClr val="263D35"/>
                </a:solidFill>
                <a:latin typeface="Arial"/>
                <a:ea typeface="Arial"/>
                <a:cs typeface="Arial"/>
              </a:defRPr>
            </a:lvl7pPr>
            <a:lvl8pPr>
              <a:defRPr sz="2025" b="1">
                <a:solidFill>
                  <a:srgbClr val="263D35"/>
                </a:solidFill>
                <a:latin typeface="Arial"/>
                <a:ea typeface="Arial"/>
                <a:cs typeface="Arial"/>
              </a:defRPr>
            </a:lvl8pPr>
            <a:lvl9pPr>
              <a:defRPr sz="2025" b="1">
                <a:solidFill>
                  <a:srgbClr val="263D35"/>
                </a:solidFill>
                <a:latin typeface="Arial"/>
                <a:ea typeface="Arial"/>
                <a:cs typeface="Arial"/>
              </a:defRPr>
            </a:lvl9pPr>
          </a:lstStyle>
          <a:p>
            <a:pPr>
              <a:defRPr sz="2025" b="1">
                <a:solidFill>
                  <a:srgbClr val="263D35"/>
                </a:solidFill>
                <a:latin typeface="Arial"/>
                <a:ea typeface="Arial"/>
                <a:cs typeface="Arial"/>
              </a:defRPr>
            </a:pPr>
            <a:r>
              <a:rPr sz="2025" b="1">
                <a:solidFill>
                  <a:srgbClr val="263D35"/>
                </a:solidFill>
                <a:latin typeface="Arial"/>
                <a:ea typeface="Arial"/>
                <a:cs typeface="Arial"/>
              </a:rPr>
              <a:t>Positivity, Purpose and Engagement</a:t>
            </a:r>
          </a:p>
        </p:txBody>
      </p:sp>
      <p:sp>
        <p:nvSpPr>
          <p:cNvPr id="9" name="Rectangle 8">
            <a:extLst>
              <a:ext uri="{FF2B5EF4-FFF2-40B4-BE49-F238E27FC236}">
                <a16:creationId xmlns:a16="http://schemas.microsoft.com/office/drawing/2014/main" id="{500991BF-DDEF-4437-95B0-C28CB6A6BAF1}"/>
              </a:ext>
            </a:extLst>
          </p:cNvPr>
          <p:cNvSpPr>
            <a:spLocks noGrp="1"/>
          </p:cNvSpPr>
          <p:nvPr/>
        </p:nvSpPr>
        <p:spPr>
          <a:xfrm>
            <a:off x="571500" y="4724400"/>
            <a:ext cx="6334125" cy="723900"/>
          </a:xfrm>
          <a:prstGeom prst="rect">
            <a:avLst/>
          </a:prstGeom>
          <a:noFill/>
          <a:ln w="0">
            <a:noFill/>
          </a:ln>
        </p:spPr>
        <p:txBody>
          <a:bodyPr lIns="0" tIns="0" rIns="0" bIns="0" anchor="t"/>
          <a:lstStyle>
            <a:defPPr>
              <a:defRPr sz="1875" b="0">
                <a:solidFill>
                  <a:srgbClr val="263D35"/>
                </a:solidFill>
                <a:latin typeface="Arial"/>
                <a:ea typeface="Arial"/>
                <a:cs typeface="Arial"/>
              </a:defRPr>
            </a:defPPr>
            <a:lvl1pPr>
              <a:defRPr sz="1875" b="0">
                <a:solidFill>
                  <a:srgbClr val="263D35"/>
                </a:solidFill>
                <a:latin typeface="Arial"/>
                <a:ea typeface="Arial"/>
                <a:cs typeface="Arial"/>
              </a:defRPr>
            </a:lvl1pPr>
            <a:lvl2pPr>
              <a:defRPr sz="1875" b="0">
                <a:solidFill>
                  <a:srgbClr val="263D35"/>
                </a:solidFill>
                <a:latin typeface="Arial"/>
                <a:ea typeface="Arial"/>
                <a:cs typeface="Arial"/>
              </a:defRPr>
            </a:lvl2pPr>
            <a:lvl3pPr>
              <a:defRPr sz="1875" b="0">
                <a:solidFill>
                  <a:srgbClr val="263D35"/>
                </a:solidFill>
                <a:latin typeface="Arial"/>
                <a:ea typeface="Arial"/>
                <a:cs typeface="Arial"/>
              </a:defRPr>
            </a:lvl3pPr>
            <a:lvl4pPr>
              <a:defRPr sz="1875" b="0">
                <a:solidFill>
                  <a:srgbClr val="263D35"/>
                </a:solidFill>
                <a:latin typeface="Arial"/>
                <a:ea typeface="Arial"/>
                <a:cs typeface="Arial"/>
              </a:defRPr>
            </a:lvl4pPr>
            <a:lvl5pPr>
              <a:defRPr sz="1875" b="0">
                <a:solidFill>
                  <a:srgbClr val="263D35"/>
                </a:solidFill>
                <a:latin typeface="Arial"/>
                <a:ea typeface="Arial"/>
                <a:cs typeface="Arial"/>
              </a:defRPr>
            </a:lvl5pPr>
            <a:lvl6pPr>
              <a:defRPr sz="1875" b="0">
                <a:solidFill>
                  <a:srgbClr val="263D35"/>
                </a:solidFill>
                <a:latin typeface="Arial"/>
                <a:ea typeface="Arial"/>
                <a:cs typeface="Arial"/>
              </a:defRPr>
            </a:lvl6pPr>
            <a:lvl7pPr>
              <a:defRPr sz="1875" b="0">
                <a:solidFill>
                  <a:srgbClr val="263D35"/>
                </a:solidFill>
                <a:latin typeface="Arial"/>
                <a:ea typeface="Arial"/>
                <a:cs typeface="Arial"/>
              </a:defRPr>
            </a:lvl7pPr>
            <a:lvl8pPr>
              <a:defRPr sz="1875" b="0">
                <a:solidFill>
                  <a:srgbClr val="263D35"/>
                </a:solidFill>
                <a:latin typeface="Arial"/>
                <a:ea typeface="Arial"/>
                <a:cs typeface="Arial"/>
              </a:defRPr>
            </a:lvl8pPr>
            <a:lvl9pPr>
              <a:defRPr sz="1875" b="0">
                <a:solidFill>
                  <a:srgbClr val="263D35"/>
                </a:solidFill>
                <a:latin typeface="Arial"/>
                <a:ea typeface="Arial"/>
                <a:cs typeface="Arial"/>
              </a:defRPr>
            </a:lvl9pPr>
          </a:lstStyle>
          <a:p>
            <a:pPr>
              <a:defRPr sz="1875" b="0">
                <a:solidFill>
                  <a:srgbClr val="263D35"/>
                </a:solidFill>
                <a:latin typeface="Arial"/>
                <a:ea typeface="Arial"/>
                <a:cs typeface="Arial"/>
              </a:defRPr>
            </a:pPr>
            <a:r>
              <a:rPr sz="1875" b="0">
                <a:solidFill>
                  <a:srgbClr val="263D35"/>
                </a:solidFill>
                <a:latin typeface="Arial"/>
                <a:ea typeface="Arial"/>
                <a:cs typeface="Arial"/>
              </a:rPr>
              <a:t>Make room for honest concerns and involve staff in decisions and shared standards.</a:t>
            </a:r>
          </a:p>
        </p:txBody>
      </p:sp>
      <p:sp>
        <p:nvSpPr>
          <p:cNvPr id="10" name="Rectangle 9">
            <a:extLst>
              <a:ext uri="{FF2B5EF4-FFF2-40B4-BE49-F238E27FC236}">
                <a16:creationId xmlns:a16="http://schemas.microsoft.com/office/drawing/2014/main" id="{C5E9D75D-985F-4714-9528-6183EB15CBDE}"/>
              </a:ext>
            </a:extLst>
          </p:cNvPr>
          <p:cNvSpPr>
            <a:spLocks noGrp="1"/>
          </p:cNvSpPr>
          <p:nvPr/>
        </p:nvSpPr>
        <p:spPr>
          <a:xfrm>
            <a:off x="7667625" y="2047875"/>
            <a:ext cx="3952875" cy="714375"/>
          </a:xfrm>
          <a:prstGeom prst="rect">
            <a:avLst/>
          </a:prstGeom>
          <a:noFill/>
          <a:ln w="0">
            <a:noFill/>
          </a:ln>
        </p:spPr>
        <p:txBody>
          <a:bodyPr lIns="0" tIns="0" rIns="0" bIns="0" anchor="t"/>
          <a:lstStyle>
            <a:defPPr>
              <a:defRPr sz="2100" b="1">
                <a:solidFill>
                  <a:srgbClr val="263D35"/>
                </a:solidFill>
                <a:latin typeface="Arial"/>
                <a:ea typeface="Arial"/>
                <a:cs typeface="Arial"/>
              </a:defRPr>
            </a:defPPr>
            <a:lvl1pPr>
              <a:defRPr sz="2100" b="1">
                <a:solidFill>
                  <a:srgbClr val="263D35"/>
                </a:solidFill>
                <a:latin typeface="Arial"/>
                <a:ea typeface="Arial"/>
                <a:cs typeface="Arial"/>
              </a:defRPr>
            </a:lvl1pPr>
            <a:lvl2pPr>
              <a:defRPr sz="2100" b="1">
                <a:solidFill>
                  <a:srgbClr val="263D35"/>
                </a:solidFill>
                <a:latin typeface="Arial"/>
                <a:ea typeface="Arial"/>
                <a:cs typeface="Arial"/>
              </a:defRPr>
            </a:lvl2pPr>
            <a:lvl3pPr>
              <a:defRPr sz="2100" b="1">
                <a:solidFill>
                  <a:srgbClr val="263D35"/>
                </a:solidFill>
                <a:latin typeface="Arial"/>
                <a:ea typeface="Arial"/>
                <a:cs typeface="Arial"/>
              </a:defRPr>
            </a:lvl3pPr>
            <a:lvl4pPr>
              <a:defRPr sz="2100" b="1">
                <a:solidFill>
                  <a:srgbClr val="263D35"/>
                </a:solidFill>
                <a:latin typeface="Arial"/>
                <a:ea typeface="Arial"/>
                <a:cs typeface="Arial"/>
              </a:defRPr>
            </a:lvl4pPr>
            <a:lvl5pPr>
              <a:defRPr sz="2100" b="1">
                <a:solidFill>
                  <a:srgbClr val="263D35"/>
                </a:solidFill>
                <a:latin typeface="Arial"/>
                <a:ea typeface="Arial"/>
                <a:cs typeface="Arial"/>
              </a:defRPr>
            </a:lvl5pPr>
            <a:lvl6pPr>
              <a:defRPr sz="2100" b="1">
                <a:solidFill>
                  <a:srgbClr val="263D35"/>
                </a:solidFill>
                <a:latin typeface="Arial"/>
                <a:ea typeface="Arial"/>
                <a:cs typeface="Arial"/>
              </a:defRPr>
            </a:lvl6pPr>
            <a:lvl7pPr>
              <a:defRPr sz="2100" b="1">
                <a:solidFill>
                  <a:srgbClr val="263D35"/>
                </a:solidFill>
                <a:latin typeface="Arial"/>
                <a:ea typeface="Arial"/>
                <a:cs typeface="Arial"/>
              </a:defRPr>
            </a:lvl7pPr>
            <a:lvl8pPr>
              <a:defRPr sz="2100" b="1">
                <a:solidFill>
                  <a:srgbClr val="263D35"/>
                </a:solidFill>
                <a:latin typeface="Arial"/>
                <a:ea typeface="Arial"/>
                <a:cs typeface="Arial"/>
              </a:defRPr>
            </a:lvl8pPr>
            <a:lvl9pPr>
              <a:defRPr sz="2100" b="1">
                <a:solidFill>
                  <a:srgbClr val="263D35"/>
                </a:solidFill>
                <a:latin typeface="Arial"/>
                <a:ea typeface="Arial"/>
                <a:cs typeface="Arial"/>
              </a:defRPr>
            </a:lvl9pPr>
          </a:lstStyle>
          <a:p>
            <a:pPr>
              <a:defRPr sz="2100" b="1">
                <a:solidFill>
                  <a:srgbClr val="263D35"/>
                </a:solidFill>
                <a:latin typeface="Arial"/>
                <a:ea typeface="Arial"/>
                <a:cs typeface="Arial"/>
              </a:defRPr>
            </a:pPr>
            <a:r>
              <a:rPr sz="2100" b="1">
                <a:solidFill>
                  <a:srgbClr val="263D35"/>
                </a:solidFill>
                <a:latin typeface="Arial"/>
                <a:ea typeface="Arial"/>
                <a:cs typeface="Arial"/>
              </a:rPr>
              <a:t>E = Evaluate school actions</a:t>
            </a:r>
          </a:p>
        </p:txBody>
      </p:sp>
      <p:sp>
        <p:nvSpPr>
          <p:cNvPr id="11" name="Rectangle 10">
            <a:extLst>
              <a:ext uri="{FF2B5EF4-FFF2-40B4-BE49-F238E27FC236}">
                <a16:creationId xmlns:a16="http://schemas.microsoft.com/office/drawing/2014/main" id="{36088389-EA36-42FB-A039-43C5C0D5302B}"/>
              </a:ext>
            </a:extLst>
          </p:cNvPr>
          <p:cNvSpPr>
            <a:spLocks noGrp="1"/>
          </p:cNvSpPr>
          <p:nvPr/>
        </p:nvSpPr>
        <p:spPr>
          <a:xfrm>
            <a:off x="7667625" y="2800350"/>
            <a:ext cx="3952875" cy="381000"/>
          </a:xfrm>
          <a:prstGeom prst="rect">
            <a:avLst/>
          </a:prstGeom>
          <a:noFill/>
          <a:ln w="0">
            <a:noFill/>
          </a:ln>
        </p:spPr>
        <p:txBody>
          <a:bodyPr lIns="0" tIns="0" rIns="0" bIns="0" anchor="t"/>
          <a:lstStyle>
            <a:defPPr>
              <a:defRPr sz="1875" b="1">
                <a:solidFill>
                  <a:srgbClr val="263D35"/>
                </a:solidFill>
                <a:latin typeface="Arial"/>
                <a:ea typeface="Arial"/>
                <a:cs typeface="Arial"/>
              </a:defRPr>
            </a:defPPr>
            <a:lvl1pPr>
              <a:defRPr sz="1875" b="1">
                <a:solidFill>
                  <a:srgbClr val="263D35"/>
                </a:solidFill>
                <a:latin typeface="Arial"/>
                <a:ea typeface="Arial"/>
                <a:cs typeface="Arial"/>
              </a:defRPr>
            </a:lvl1pPr>
            <a:lvl2pPr>
              <a:defRPr sz="1875" b="1">
                <a:solidFill>
                  <a:srgbClr val="263D35"/>
                </a:solidFill>
                <a:latin typeface="Arial"/>
                <a:ea typeface="Arial"/>
                <a:cs typeface="Arial"/>
              </a:defRPr>
            </a:lvl2pPr>
            <a:lvl3pPr>
              <a:defRPr sz="1875" b="1">
                <a:solidFill>
                  <a:srgbClr val="263D35"/>
                </a:solidFill>
                <a:latin typeface="Arial"/>
                <a:ea typeface="Arial"/>
                <a:cs typeface="Arial"/>
              </a:defRPr>
            </a:lvl3pPr>
            <a:lvl4pPr>
              <a:defRPr sz="1875" b="1">
                <a:solidFill>
                  <a:srgbClr val="263D35"/>
                </a:solidFill>
                <a:latin typeface="Arial"/>
                <a:ea typeface="Arial"/>
                <a:cs typeface="Arial"/>
              </a:defRPr>
            </a:lvl4pPr>
            <a:lvl5pPr>
              <a:defRPr sz="1875" b="1">
                <a:solidFill>
                  <a:srgbClr val="263D35"/>
                </a:solidFill>
                <a:latin typeface="Arial"/>
                <a:ea typeface="Arial"/>
                <a:cs typeface="Arial"/>
              </a:defRPr>
            </a:lvl5pPr>
            <a:lvl6pPr>
              <a:defRPr sz="1875" b="1">
                <a:solidFill>
                  <a:srgbClr val="263D35"/>
                </a:solidFill>
                <a:latin typeface="Arial"/>
                <a:ea typeface="Arial"/>
                <a:cs typeface="Arial"/>
              </a:defRPr>
            </a:lvl6pPr>
            <a:lvl7pPr>
              <a:defRPr sz="1875" b="1">
                <a:solidFill>
                  <a:srgbClr val="263D35"/>
                </a:solidFill>
                <a:latin typeface="Arial"/>
                <a:ea typeface="Arial"/>
                <a:cs typeface="Arial"/>
              </a:defRPr>
            </a:lvl7pPr>
            <a:lvl8pPr>
              <a:defRPr sz="1875" b="1">
                <a:solidFill>
                  <a:srgbClr val="263D35"/>
                </a:solidFill>
                <a:latin typeface="Arial"/>
                <a:ea typeface="Arial"/>
                <a:cs typeface="Arial"/>
              </a:defRPr>
            </a:lvl8pPr>
            <a:lvl9pPr>
              <a:defRPr sz="1875" b="1">
                <a:solidFill>
                  <a:srgbClr val="263D35"/>
                </a:solidFill>
                <a:latin typeface="Arial"/>
                <a:ea typeface="Arial"/>
                <a:cs typeface="Arial"/>
              </a:defRPr>
            </a:lvl9pPr>
          </a:lstStyle>
          <a:p>
            <a:pPr>
              <a:defRPr sz="1875" b="1">
                <a:solidFill>
                  <a:srgbClr val="263D35"/>
                </a:solidFill>
                <a:latin typeface="Arial"/>
                <a:ea typeface="Arial"/>
                <a:cs typeface="Arial"/>
              </a:defRPr>
            </a:pPr>
            <a:r>
              <a:rPr sz="1875" b="1">
                <a:solidFill>
                  <a:srgbClr val="263D35"/>
                </a:solidFill>
                <a:latin typeface="Arial"/>
                <a:ea typeface="Arial"/>
                <a:cs typeface="Arial"/>
              </a:rPr>
              <a:t>Listen, act, review and refine</a:t>
            </a:r>
          </a:p>
        </p:txBody>
      </p:sp>
      <p:sp>
        <p:nvSpPr>
          <p:cNvPr id="12" name="Rectangle 11">
            <a:extLst>
              <a:ext uri="{FF2B5EF4-FFF2-40B4-BE49-F238E27FC236}">
                <a16:creationId xmlns:a16="http://schemas.microsoft.com/office/drawing/2014/main" id="{98A46D18-F75E-4A8B-A67C-866EC747187B}"/>
              </a:ext>
            </a:extLst>
          </p:cNvPr>
          <p:cNvSpPr>
            <a:spLocks noGrp="1"/>
          </p:cNvSpPr>
          <p:nvPr/>
        </p:nvSpPr>
        <p:spPr>
          <a:xfrm>
            <a:off x="7667625" y="3276600"/>
            <a:ext cx="3952875" cy="952500"/>
          </a:xfrm>
          <a:prstGeom prst="rect">
            <a:avLst/>
          </a:prstGeom>
          <a:noFill/>
          <a:ln w="0">
            <a:noFill/>
          </a:ln>
        </p:spPr>
        <p:txBody>
          <a:bodyPr lIns="0" tIns="0" rIns="0" bIns="0" anchor="t"/>
          <a:lstStyle>
            <a:defPPr>
              <a:defRPr sz="1800" b="0">
                <a:solidFill>
                  <a:srgbClr val="263D35"/>
                </a:solidFill>
                <a:latin typeface="Arial"/>
                <a:ea typeface="Arial"/>
                <a:cs typeface="Arial"/>
              </a:defRPr>
            </a:defPPr>
            <a:lvl1pPr>
              <a:defRPr sz="1800" b="0">
                <a:solidFill>
                  <a:srgbClr val="263D35"/>
                </a:solidFill>
                <a:latin typeface="Arial"/>
                <a:ea typeface="Arial"/>
                <a:cs typeface="Arial"/>
              </a:defRPr>
            </a:lvl1pPr>
            <a:lvl2pPr>
              <a:defRPr sz="1800" b="0">
                <a:solidFill>
                  <a:srgbClr val="263D35"/>
                </a:solidFill>
                <a:latin typeface="Arial"/>
                <a:ea typeface="Arial"/>
                <a:cs typeface="Arial"/>
              </a:defRPr>
            </a:lvl2pPr>
            <a:lvl3pPr>
              <a:defRPr sz="1800" b="0">
                <a:solidFill>
                  <a:srgbClr val="263D35"/>
                </a:solidFill>
                <a:latin typeface="Arial"/>
                <a:ea typeface="Arial"/>
                <a:cs typeface="Arial"/>
              </a:defRPr>
            </a:lvl3pPr>
            <a:lvl4pPr>
              <a:defRPr sz="1800" b="0">
                <a:solidFill>
                  <a:srgbClr val="263D35"/>
                </a:solidFill>
                <a:latin typeface="Arial"/>
                <a:ea typeface="Arial"/>
                <a:cs typeface="Arial"/>
              </a:defRPr>
            </a:lvl4pPr>
            <a:lvl5pPr>
              <a:defRPr sz="1800" b="0">
                <a:solidFill>
                  <a:srgbClr val="263D35"/>
                </a:solidFill>
                <a:latin typeface="Arial"/>
                <a:ea typeface="Arial"/>
                <a:cs typeface="Arial"/>
              </a:defRPr>
            </a:lvl5pPr>
            <a:lvl6pPr>
              <a:defRPr sz="1800" b="0">
                <a:solidFill>
                  <a:srgbClr val="263D35"/>
                </a:solidFill>
                <a:latin typeface="Arial"/>
                <a:ea typeface="Arial"/>
                <a:cs typeface="Arial"/>
              </a:defRPr>
            </a:lvl6pPr>
            <a:lvl7pPr>
              <a:defRPr sz="1800" b="0">
                <a:solidFill>
                  <a:srgbClr val="263D35"/>
                </a:solidFill>
                <a:latin typeface="Arial"/>
                <a:ea typeface="Arial"/>
                <a:cs typeface="Arial"/>
              </a:defRPr>
            </a:lvl7pPr>
            <a:lvl8pPr>
              <a:defRPr sz="1800" b="0">
                <a:solidFill>
                  <a:srgbClr val="263D35"/>
                </a:solidFill>
                <a:latin typeface="Arial"/>
                <a:ea typeface="Arial"/>
                <a:cs typeface="Arial"/>
              </a:defRPr>
            </a:lvl8pPr>
            <a:lvl9pPr>
              <a:defRPr sz="1800" b="0">
                <a:solidFill>
                  <a:srgbClr val="263D35"/>
                </a:solidFill>
                <a:latin typeface="Arial"/>
                <a:ea typeface="Arial"/>
                <a:cs typeface="Arial"/>
              </a:defRPr>
            </a:lvl9pPr>
          </a:lstStyle>
          <a:p>
            <a:pPr>
              <a:defRPr sz="1800" b="0">
                <a:solidFill>
                  <a:srgbClr val="263D35"/>
                </a:solidFill>
                <a:latin typeface="Arial"/>
                <a:ea typeface="Arial"/>
                <a:cs typeface="Arial"/>
              </a:defRPr>
            </a:pPr>
            <a:r>
              <a:rPr sz="1800" b="0">
                <a:solidFill>
                  <a:srgbClr val="263D35"/>
                </a:solidFill>
                <a:latin typeface="Arial"/>
                <a:ea typeface="Arial"/>
                <a:cs typeface="Arial"/>
              </a:rPr>
              <a:t>Check staff safety, confidence in reporting, repeated harm and response times.</a:t>
            </a:r>
          </a:p>
        </p:txBody>
      </p:sp>
      <p:sp>
        <p:nvSpPr>
          <p:cNvPr id="13" name="Rectangle 12">
            <a:extLst>
              <a:ext uri="{FF2B5EF4-FFF2-40B4-BE49-F238E27FC236}">
                <a16:creationId xmlns:a16="http://schemas.microsoft.com/office/drawing/2014/main" id="{9240BD61-EFA2-4378-B5C8-3C670DDB18F5}"/>
              </a:ext>
            </a:extLst>
          </p:cNvPr>
          <p:cNvSpPr>
            <a:spLocks noGrp="1"/>
          </p:cNvSpPr>
          <p:nvPr/>
        </p:nvSpPr>
        <p:spPr>
          <a:xfrm>
            <a:off x="7667625" y="4324350"/>
            <a:ext cx="3952875" cy="1047750"/>
          </a:xfrm>
          <a:prstGeom prst="rect">
            <a:avLst/>
          </a:prstGeom>
          <a:noFill/>
          <a:ln w="0">
            <a:noFill/>
          </a:ln>
        </p:spPr>
        <p:txBody>
          <a:bodyPr lIns="0" tIns="0" rIns="0" bIns="0" anchor="t"/>
          <a:lstStyle>
            <a:defPPr>
              <a:defRPr sz="1800" b="0">
                <a:solidFill>
                  <a:srgbClr val="263D35"/>
                </a:solidFill>
                <a:latin typeface="Arial"/>
                <a:ea typeface="Arial"/>
                <a:cs typeface="Arial"/>
              </a:defRPr>
            </a:defPPr>
            <a:lvl1pPr>
              <a:defRPr sz="1800" b="0">
                <a:solidFill>
                  <a:srgbClr val="263D35"/>
                </a:solidFill>
                <a:latin typeface="Arial"/>
                <a:ea typeface="Arial"/>
                <a:cs typeface="Arial"/>
              </a:defRPr>
            </a:lvl1pPr>
            <a:lvl2pPr>
              <a:defRPr sz="1800" b="0">
                <a:solidFill>
                  <a:srgbClr val="263D35"/>
                </a:solidFill>
                <a:latin typeface="Arial"/>
                <a:ea typeface="Arial"/>
                <a:cs typeface="Arial"/>
              </a:defRPr>
            </a:lvl2pPr>
            <a:lvl3pPr>
              <a:defRPr sz="1800" b="0">
                <a:solidFill>
                  <a:srgbClr val="263D35"/>
                </a:solidFill>
                <a:latin typeface="Arial"/>
                <a:ea typeface="Arial"/>
                <a:cs typeface="Arial"/>
              </a:defRPr>
            </a:lvl3pPr>
            <a:lvl4pPr>
              <a:defRPr sz="1800" b="0">
                <a:solidFill>
                  <a:srgbClr val="263D35"/>
                </a:solidFill>
                <a:latin typeface="Arial"/>
                <a:ea typeface="Arial"/>
                <a:cs typeface="Arial"/>
              </a:defRPr>
            </a:lvl4pPr>
            <a:lvl5pPr>
              <a:defRPr sz="1800" b="0">
                <a:solidFill>
                  <a:srgbClr val="263D35"/>
                </a:solidFill>
                <a:latin typeface="Arial"/>
                <a:ea typeface="Arial"/>
                <a:cs typeface="Arial"/>
              </a:defRPr>
            </a:lvl5pPr>
            <a:lvl6pPr>
              <a:defRPr sz="1800" b="0">
                <a:solidFill>
                  <a:srgbClr val="263D35"/>
                </a:solidFill>
                <a:latin typeface="Arial"/>
                <a:ea typeface="Arial"/>
                <a:cs typeface="Arial"/>
              </a:defRPr>
            </a:lvl6pPr>
            <a:lvl7pPr>
              <a:defRPr sz="1800" b="0">
                <a:solidFill>
                  <a:srgbClr val="263D35"/>
                </a:solidFill>
                <a:latin typeface="Arial"/>
                <a:ea typeface="Arial"/>
                <a:cs typeface="Arial"/>
              </a:defRPr>
            </a:lvl7pPr>
            <a:lvl8pPr>
              <a:defRPr sz="1800" b="0">
                <a:solidFill>
                  <a:srgbClr val="263D35"/>
                </a:solidFill>
                <a:latin typeface="Arial"/>
                <a:ea typeface="Arial"/>
                <a:cs typeface="Arial"/>
              </a:defRPr>
            </a:lvl8pPr>
            <a:lvl9pPr>
              <a:defRPr sz="1800" b="0">
                <a:solidFill>
                  <a:srgbClr val="263D35"/>
                </a:solidFill>
                <a:latin typeface="Arial"/>
                <a:ea typeface="Arial"/>
                <a:cs typeface="Arial"/>
              </a:defRPr>
            </a:lvl9pPr>
          </a:lstStyle>
          <a:p>
            <a:pPr>
              <a:defRPr sz="1800" b="0">
                <a:solidFill>
                  <a:srgbClr val="263D35"/>
                </a:solidFill>
                <a:latin typeface="Arial"/>
                <a:ea typeface="Arial"/>
                <a:cs typeface="Arial"/>
              </a:defRPr>
            </a:pPr>
            <a:r>
              <a:rPr sz="1800" b="0">
                <a:solidFill>
                  <a:srgbClr val="263D35"/>
                </a:solidFill>
                <a:latin typeface="Arial"/>
                <a:ea typeface="Arial"/>
                <a:cs typeface="Arial"/>
              </a:rPr>
              <a:t>Name an owner. Review each term with confidential staff input and adjust actions.</a:t>
            </a:r>
          </a:p>
        </p:txBody>
      </p:sp>
      <p:sp>
        <p:nvSpPr>
          <p:cNvPr id="14" name="Rectangle 13">
            <a:extLst>
              <a:ext uri="{FF2B5EF4-FFF2-40B4-BE49-F238E27FC236}">
                <a16:creationId xmlns:a16="http://schemas.microsoft.com/office/drawing/2014/main" id="{1C848A3D-79DF-411F-9F36-7FB10920B207}"/>
              </a:ext>
            </a:extLst>
          </p:cNvPr>
          <p:cNvSpPr>
            <a:spLocks noGrp="1"/>
          </p:cNvSpPr>
          <p:nvPr/>
        </p:nvSpPr>
        <p:spPr>
          <a:xfrm>
            <a:off x="571500" y="5638800"/>
            <a:ext cx="11001375" cy="571500"/>
          </a:xfrm>
          <a:prstGeom prst="rect">
            <a:avLst/>
          </a:prstGeom>
          <a:noFill/>
          <a:ln w="0">
            <a:noFill/>
          </a:ln>
        </p:spPr>
        <p:txBody>
          <a:bodyPr lIns="0" tIns="0" rIns="0" bIns="0" anchor="t"/>
          <a:lstStyle>
            <a:defPPr>
              <a:defRPr sz="1725" b="1">
                <a:solidFill>
                  <a:srgbClr val="263D35"/>
                </a:solidFill>
                <a:latin typeface="Arial"/>
                <a:ea typeface="Arial"/>
                <a:cs typeface="Arial"/>
              </a:defRPr>
            </a:defPPr>
            <a:lvl1pPr>
              <a:defRPr sz="1725" b="1">
                <a:solidFill>
                  <a:srgbClr val="263D35"/>
                </a:solidFill>
                <a:latin typeface="Arial"/>
                <a:ea typeface="Arial"/>
                <a:cs typeface="Arial"/>
              </a:defRPr>
            </a:lvl1pPr>
            <a:lvl2pPr>
              <a:defRPr sz="1725" b="1">
                <a:solidFill>
                  <a:srgbClr val="263D35"/>
                </a:solidFill>
                <a:latin typeface="Arial"/>
                <a:ea typeface="Arial"/>
                <a:cs typeface="Arial"/>
              </a:defRPr>
            </a:lvl2pPr>
            <a:lvl3pPr>
              <a:defRPr sz="1725" b="1">
                <a:solidFill>
                  <a:srgbClr val="263D35"/>
                </a:solidFill>
                <a:latin typeface="Arial"/>
                <a:ea typeface="Arial"/>
                <a:cs typeface="Arial"/>
              </a:defRPr>
            </a:lvl3pPr>
            <a:lvl4pPr>
              <a:defRPr sz="1725" b="1">
                <a:solidFill>
                  <a:srgbClr val="263D35"/>
                </a:solidFill>
                <a:latin typeface="Arial"/>
                <a:ea typeface="Arial"/>
                <a:cs typeface="Arial"/>
              </a:defRPr>
            </a:lvl4pPr>
            <a:lvl5pPr>
              <a:defRPr sz="1725" b="1">
                <a:solidFill>
                  <a:srgbClr val="263D35"/>
                </a:solidFill>
                <a:latin typeface="Arial"/>
                <a:ea typeface="Arial"/>
                <a:cs typeface="Arial"/>
              </a:defRPr>
            </a:lvl5pPr>
            <a:lvl6pPr>
              <a:defRPr sz="1725" b="1">
                <a:solidFill>
                  <a:srgbClr val="263D35"/>
                </a:solidFill>
                <a:latin typeface="Arial"/>
                <a:ea typeface="Arial"/>
                <a:cs typeface="Arial"/>
              </a:defRPr>
            </a:lvl6pPr>
            <a:lvl7pPr>
              <a:defRPr sz="1725" b="1">
                <a:solidFill>
                  <a:srgbClr val="263D35"/>
                </a:solidFill>
                <a:latin typeface="Arial"/>
                <a:ea typeface="Arial"/>
                <a:cs typeface="Arial"/>
              </a:defRPr>
            </a:lvl7pPr>
            <a:lvl8pPr>
              <a:defRPr sz="1725" b="1">
                <a:solidFill>
                  <a:srgbClr val="263D35"/>
                </a:solidFill>
                <a:latin typeface="Arial"/>
                <a:ea typeface="Arial"/>
                <a:cs typeface="Arial"/>
              </a:defRPr>
            </a:lvl8pPr>
            <a:lvl9pPr>
              <a:defRPr sz="1725" b="1">
                <a:solidFill>
                  <a:srgbClr val="263D35"/>
                </a:solidFill>
                <a:latin typeface="Arial"/>
                <a:ea typeface="Arial"/>
                <a:cs typeface="Arial"/>
              </a:defRPr>
            </a:lvl9pPr>
          </a:lstStyle>
          <a:p>
            <a:pPr>
              <a:defRPr sz="1725" b="1">
                <a:solidFill>
                  <a:srgbClr val="263D35"/>
                </a:solidFill>
                <a:latin typeface="Arial"/>
                <a:ea typeface="Arial"/>
                <a:cs typeface="Arial"/>
              </a:defRPr>
            </a:pPr>
            <a:r>
              <a:rPr sz="1725" b="1" dirty="0">
                <a:solidFill>
                  <a:srgbClr val="263D35"/>
                </a:solidFill>
                <a:latin typeface="Arial"/>
                <a:ea typeface="Arial"/>
                <a:cs typeface="Arial"/>
              </a:rPr>
              <a:t>.</a:t>
            </a:r>
          </a:p>
        </p:txBody>
      </p:sp>
      <p:sp>
        <p:nvSpPr>
          <p:cNvPr id="15" name="Rectangle 14">
            <a:extLst>
              <a:ext uri="{FF2B5EF4-FFF2-40B4-BE49-F238E27FC236}">
                <a16:creationId xmlns:a16="http://schemas.microsoft.com/office/drawing/2014/main" id="{68260559-92BD-49EB-8249-50814097E46D}"/>
              </a:ext>
            </a:extLst>
          </p:cNvPr>
          <p:cNvSpPr>
            <a:spLocks noGrp="1"/>
          </p:cNvSpPr>
          <p:nvPr/>
        </p:nvSpPr>
        <p:spPr>
          <a:xfrm>
            <a:off x="571500" y="6096000"/>
            <a:ext cx="11049000" cy="361950"/>
          </a:xfrm>
          <a:prstGeom prst="rect">
            <a:avLst/>
          </a:prstGeom>
          <a:noFill/>
          <a:ln w="0">
            <a:noFill/>
          </a:ln>
        </p:spPr>
        <p:txBody>
          <a:bodyPr lIns="0" tIns="0" rIns="0" bIns="0" anchor="t"/>
          <a:lstStyle>
            <a:defPPr>
              <a:defRPr sz="1200" b="0">
                <a:solidFill>
                  <a:srgbClr val="53675E"/>
                </a:solidFill>
                <a:latin typeface="Arial"/>
                <a:ea typeface="Arial"/>
                <a:cs typeface="Arial"/>
              </a:defRPr>
            </a:defPPr>
            <a:lvl1pPr>
              <a:defRPr sz="1200" b="0">
                <a:solidFill>
                  <a:srgbClr val="53675E"/>
                </a:solidFill>
                <a:latin typeface="Arial"/>
                <a:ea typeface="Arial"/>
                <a:cs typeface="Arial"/>
              </a:defRPr>
            </a:lvl1pPr>
            <a:lvl2pPr>
              <a:defRPr sz="1200" b="0">
                <a:solidFill>
                  <a:srgbClr val="53675E"/>
                </a:solidFill>
                <a:latin typeface="Arial"/>
                <a:ea typeface="Arial"/>
                <a:cs typeface="Arial"/>
              </a:defRPr>
            </a:lvl2pPr>
            <a:lvl3pPr>
              <a:defRPr sz="1200" b="0">
                <a:solidFill>
                  <a:srgbClr val="53675E"/>
                </a:solidFill>
                <a:latin typeface="Arial"/>
                <a:ea typeface="Arial"/>
                <a:cs typeface="Arial"/>
              </a:defRPr>
            </a:lvl3pPr>
            <a:lvl4pPr>
              <a:defRPr sz="1200" b="0">
                <a:solidFill>
                  <a:srgbClr val="53675E"/>
                </a:solidFill>
                <a:latin typeface="Arial"/>
                <a:ea typeface="Arial"/>
                <a:cs typeface="Arial"/>
              </a:defRPr>
            </a:lvl4pPr>
            <a:lvl5pPr>
              <a:defRPr sz="1200" b="0">
                <a:solidFill>
                  <a:srgbClr val="53675E"/>
                </a:solidFill>
                <a:latin typeface="Arial"/>
                <a:ea typeface="Arial"/>
                <a:cs typeface="Arial"/>
              </a:defRPr>
            </a:lvl5pPr>
            <a:lvl6pPr>
              <a:defRPr sz="1200" b="0">
                <a:solidFill>
                  <a:srgbClr val="53675E"/>
                </a:solidFill>
                <a:latin typeface="Arial"/>
                <a:ea typeface="Arial"/>
                <a:cs typeface="Arial"/>
              </a:defRPr>
            </a:lvl6pPr>
            <a:lvl7pPr>
              <a:defRPr sz="1200" b="0">
                <a:solidFill>
                  <a:srgbClr val="53675E"/>
                </a:solidFill>
                <a:latin typeface="Arial"/>
                <a:ea typeface="Arial"/>
                <a:cs typeface="Arial"/>
              </a:defRPr>
            </a:lvl7pPr>
            <a:lvl8pPr>
              <a:defRPr sz="1200" b="0">
                <a:solidFill>
                  <a:srgbClr val="53675E"/>
                </a:solidFill>
                <a:latin typeface="Arial"/>
                <a:ea typeface="Arial"/>
                <a:cs typeface="Arial"/>
              </a:defRPr>
            </a:lvl8pPr>
            <a:lvl9pPr>
              <a:defRPr sz="1200" b="0">
                <a:solidFill>
                  <a:srgbClr val="53675E"/>
                </a:solidFill>
                <a:latin typeface="Arial"/>
                <a:ea typeface="Arial"/>
                <a:cs typeface="Arial"/>
              </a:defRPr>
            </a:lvl9pPr>
          </a:lstStyle>
          <a:p>
            <a:pPr>
              <a:defRPr sz="1200" b="0">
                <a:solidFill>
                  <a:srgbClr val="53675E"/>
                </a:solidFill>
                <a:latin typeface="Arial"/>
                <a:ea typeface="Arial"/>
                <a:cs typeface="Arial"/>
              </a:defRPr>
            </a:pPr>
            <a:r>
              <a:rPr sz="1200" b="0">
                <a:solidFill>
                  <a:srgbClr val="53675E"/>
                </a:solidFill>
                <a:latin typeface="Arial"/>
                <a:ea typeface="Arial"/>
                <a:cs typeface="Arial"/>
              </a:rPr>
              <a:t>Noble &amp; McGrath (2015); Kollerová et al. (2023); Amoadu et al. (2024); Skivington et al. (2021)</a:t>
            </a:r>
          </a:p>
        </p:txBody>
      </p:sp>
    </p:spTree>
    <p:extLst>
      <p:ext uri="{BB962C8B-B14F-4D97-AF65-F5344CB8AC3E}">
        <p14:creationId xmlns:p14="http://schemas.microsoft.com/office/powerpoint/2010/main" val="21383208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pic>
        <p:nvPicPr>
          <p:cNvPr id="13" name="Wrenvale landscape footer" descr="Landscape crop from slide 2, faded for readable text"/>
          <p:cNvPicPr>
            <a:picLocks noChangeAspect="1"/>
          </p:cNvPicPr>
          <p:nvPr/>
        </p:nvPicPr>
        <p:blipFill>
          <a:blip r:embed="rId3">
            <a:alphaModFix amt="32000"/>
          </a:blip>
          <a:srcRect t="60830"/>
          <a:stretch>
            <a:fillRect/>
          </a:stretch>
        </p:blipFill>
        <p:spPr>
          <a:xfrm>
            <a:off x="0" y="4928901"/>
            <a:ext cx="12192000" cy="1929099"/>
          </a:xfrm>
          <a:prstGeom prst="rect">
            <a:avLst/>
          </a:prstGeom>
        </p:spPr>
      </p:pic>
      <p:sp>
        <p:nvSpPr>
          <p:cNvPr id="14" name="Landscape fade"/>
          <p:cNvSpPr/>
          <p:nvPr/>
        </p:nvSpPr>
        <p:spPr>
          <a:xfrm>
            <a:off x="0" y="4928901"/>
            <a:ext cx="12192000" cy="1929099"/>
          </a:xfrm>
          <a:prstGeom prst="rect">
            <a:avLst/>
          </a:prstGeom>
          <a:gradFill rotWithShape="1">
            <a:gsLst>
              <a:gs pos="0">
                <a:srgbClr val="F7F5EF">
                  <a:alpha val="100000"/>
                </a:srgbClr>
              </a:gs>
              <a:gs pos="30000">
                <a:srgbClr val="F7F5EF">
                  <a:alpha val="65000"/>
                </a:srgbClr>
              </a:gs>
              <a:gs pos="100000">
                <a:srgbClr val="F7F5EF">
                  <a:alpha val="0"/>
                </a:srgbClr>
              </a:gs>
            </a:gsLst>
            <a:lin ang="5400000" scaled="1"/>
          </a:gradFill>
          <a:ln>
            <a:noFill/>
          </a:ln>
        </p:spPr>
        <p:txBody>
          <a:bodyPr/>
          <a:lstStyle/>
          <a:p>
            <a:endParaRPr lang="en-AU"/>
          </a:p>
        </p:txBody>
      </p:sp>
      <p:sp>
        <p:nvSpPr>
          <p:cNvPr id="12" name="Rectangle 11">
            <a:extLst>
              <a:ext uri="{FF2B5EF4-FFF2-40B4-BE49-F238E27FC236}">
                <a16:creationId xmlns:a16="http://schemas.microsoft.com/office/drawing/2014/main" id="{2CC5DC19-AC02-41F8-AAD4-1D8FC2A53072}"/>
              </a:ext>
            </a:extLst>
          </p:cNvPr>
          <p:cNvSpPr>
            <a:spLocks noGrp="1"/>
          </p:cNvSpPr>
          <p:nvPr/>
        </p:nvSpPr>
        <p:spPr>
          <a:xfrm>
            <a:off x="0" y="0"/>
            <a:ext cx="12192000" cy="114300"/>
          </a:xfrm>
          <a:prstGeom prst="rect">
            <a:avLst/>
          </a:prstGeom>
          <a:solidFill>
            <a:srgbClr val="214B3E"/>
          </a:solidFill>
          <a:ln w="0">
            <a:noFill/>
          </a:ln>
        </p:spPr>
        <p:txBody>
          <a:bodyPr/>
          <a:lstStyle/>
          <a:p>
            <a:endParaRPr lang="en-AU"/>
          </a:p>
        </p:txBody>
      </p:sp>
      <p:sp>
        <p:nvSpPr>
          <p:cNvPr id="2" name="Rectangle 1">
            <a:extLst>
              <a:ext uri="{FF2B5EF4-FFF2-40B4-BE49-F238E27FC236}">
                <a16:creationId xmlns:a16="http://schemas.microsoft.com/office/drawing/2014/main" id="{5E0820CF-A6F6-483F-9852-5BC37F5A523A}"/>
              </a:ext>
            </a:extLst>
          </p:cNvPr>
          <p:cNvSpPr>
            <a:spLocks noGrp="1"/>
          </p:cNvSpPr>
          <p:nvPr/>
        </p:nvSpPr>
        <p:spPr>
          <a:xfrm>
            <a:off x="571500" y="381000"/>
            <a:ext cx="11049000" cy="838200"/>
          </a:xfrm>
          <a:prstGeom prst="rect">
            <a:avLst/>
          </a:prstGeom>
          <a:noFill/>
          <a:ln w="0">
            <a:noFill/>
          </a:ln>
        </p:spPr>
        <p:txBody>
          <a:bodyPr lIns="0" tIns="0" rIns="0" bIns="0" anchor="t"/>
          <a:lstStyle>
            <a:defPPr>
              <a:defRPr sz="3000" b="1">
                <a:solidFill>
                  <a:srgbClr val="263D35"/>
                </a:solidFill>
                <a:latin typeface="Arial"/>
                <a:ea typeface="Arial"/>
                <a:cs typeface="Arial"/>
              </a:defRPr>
            </a:defPPr>
            <a:lvl1pPr>
              <a:defRPr sz="3000" b="1">
                <a:solidFill>
                  <a:srgbClr val="263D35"/>
                </a:solidFill>
                <a:latin typeface="Arial"/>
                <a:ea typeface="Arial"/>
                <a:cs typeface="Arial"/>
              </a:defRPr>
            </a:lvl1pPr>
            <a:lvl2pPr>
              <a:defRPr sz="3000" b="1">
                <a:solidFill>
                  <a:srgbClr val="263D35"/>
                </a:solidFill>
                <a:latin typeface="Arial"/>
                <a:ea typeface="Arial"/>
                <a:cs typeface="Arial"/>
              </a:defRPr>
            </a:lvl2pPr>
            <a:lvl3pPr>
              <a:defRPr sz="3000" b="1">
                <a:solidFill>
                  <a:srgbClr val="263D35"/>
                </a:solidFill>
                <a:latin typeface="Arial"/>
                <a:ea typeface="Arial"/>
                <a:cs typeface="Arial"/>
              </a:defRPr>
            </a:lvl3pPr>
            <a:lvl4pPr>
              <a:defRPr sz="3000" b="1">
                <a:solidFill>
                  <a:srgbClr val="263D35"/>
                </a:solidFill>
                <a:latin typeface="Arial"/>
                <a:ea typeface="Arial"/>
                <a:cs typeface="Arial"/>
              </a:defRPr>
            </a:lvl4pPr>
            <a:lvl5pPr>
              <a:defRPr sz="3000" b="1">
                <a:solidFill>
                  <a:srgbClr val="263D35"/>
                </a:solidFill>
                <a:latin typeface="Arial"/>
                <a:ea typeface="Arial"/>
                <a:cs typeface="Arial"/>
              </a:defRPr>
            </a:lvl5pPr>
            <a:lvl6pPr>
              <a:defRPr sz="3000" b="1">
                <a:solidFill>
                  <a:srgbClr val="263D35"/>
                </a:solidFill>
                <a:latin typeface="Arial"/>
                <a:ea typeface="Arial"/>
                <a:cs typeface="Arial"/>
              </a:defRPr>
            </a:lvl6pPr>
            <a:lvl7pPr>
              <a:defRPr sz="3000" b="1">
                <a:solidFill>
                  <a:srgbClr val="263D35"/>
                </a:solidFill>
                <a:latin typeface="Arial"/>
                <a:ea typeface="Arial"/>
                <a:cs typeface="Arial"/>
              </a:defRPr>
            </a:lvl7pPr>
            <a:lvl8pPr>
              <a:defRPr sz="3000" b="1">
                <a:solidFill>
                  <a:srgbClr val="263D35"/>
                </a:solidFill>
                <a:latin typeface="Arial"/>
                <a:ea typeface="Arial"/>
                <a:cs typeface="Arial"/>
              </a:defRPr>
            </a:lvl8pPr>
            <a:lvl9pPr>
              <a:defRPr sz="3000" b="1">
                <a:solidFill>
                  <a:srgbClr val="263D35"/>
                </a:solidFill>
                <a:latin typeface="Arial"/>
                <a:ea typeface="Arial"/>
                <a:cs typeface="Arial"/>
              </a:defRPr>
            </a:lvl9pPr>
          </a:lstStyle>
          <a:p>
            <a:pPr>
              <a:defRPr sz="3000" b="1">
                <a:solidFill>
                  <a:srgbClr val="263D35"/>
                </a:solidFill>
                <a:latin typeface="Arial"/>
                <a:ea typeface="Arial"/>
                <a:cs typeface="Arial"/>
              </a:defRPr>
            </a:pPr>
            <a:r>
              <a:rPr sz="3000" b="1">
                <a:solidFill>
                  <a:srgbClr val="263D35"/>
                </a:solidFill>
                <a:latin typeface="Arial"/>
                <a:ea typeface="Arial"/>
                <a:cs typeface="Arial"/>
              </a:rPr>
              <a:t>Putting the plan into practice</a:t>
            </a:r>
          </a:p>
        </p:txBody>
      </p:sp>
      <p:sp>
        <p:nvSpPr>
          <p:cNvPr id="3" name="Rectangle 2">
            <a:extLst>
              <a:ext uri="{FF2B5EF4-FFF2-40B4-BE49-F238E27FC236}">
                <a16:creationId xmlns:a16="http://schemas.microsoft.com/office/drawing/2014/main" id="{D9551DFD-8334-439D-8C84-9F1935575B8E}"/>
              </a:ext>
            </a:extLst>
          </p:cNvPr>
          <p:cNvSpPr>
            <a:spLocks noGrp="1"/>
          </p:cNvSpPr>
          <p:nvPr/>
        </p:nvSpPr>
        <p:spPr>
          <a:xfrm>
            <a:off x="571500" y="1419225"/>
            <a:ext cx="11049000" cy="381000"/>
          </a:xfrm>
          <a:prstGeom prst="rect">
            <a:avLst/>
          </a:prstGeom>
          <a:noFill/>
          <a:ln w="0">
            <a:noFill/>
          </a:ln>
        </p:spPr>
        <p:txBody>
          <a:bodyPr lIns="0" tIns="0" rIns="0" bIns="0" anchor="t"/>
          <a:lstStyle>
            <a:defPPr>
              <a:defRPr sz="2100" b="1">
                <a:solidFill>
                  <a:srgbClr val="263D35"/>
                </a:solidFill>
                <a:latin typeface="Arial"/>
                <a:ea typeface="Arial"/>
                <a:cs typeface="Arial"/>
              </a:defRPr>
            </a:defPPr>
            <a:lvl1pPr>
              <a:defRPr sz="2100" b="1">
                <a:solidFill>
                  <a:srgbClr val="263D35"/>
                </a:solidFill>
                <a:latin typeface="Arial"/>
                <a:ea typeface="Arial"/>
                <a:cs typeface="Arial"/>
              </a:defRPr>
            </a:lvl1pPr>
            <a:lvl2pPr>
              <a:defRPr sz="2100" b="1">
                <a:solidFill>
                  <a:srgbClr val="263D35"/>
                </a:solidFill>
                <a:latin typeface="Arial"/>
                <a:ea typeface="Arial"/>
                <a:cs typeface="Arial"/>
              </a:defRPr>
            </a:lvl2pPr>
            <a:lvl3pPr>
              <a:defRPr sz="2100" b="1">
                <a:solidFill>
                  <a:srgbClr val="263D35"/>
                </a:solidFill>
                <a:latin typeface="Arial"/>
                <a:ea typeface="Arial"/>
                <a:cs typeface="Arial"/>
              </a:defRPr>
            </a:lvl3pPr>
            <a:lvl4pPr>
              <a:defRPr sz="2100" b="1">
                <a:solidFill>
                  <a:srgbClr val="263D35"/>
                </a:solidFill>
                <a:latin typeface="Arial"/>
                <a:ea typeface="Arial"/>
                <a:cs typeface="Arial"/>
              </a:defRPr>
            </a:lvl4pPr>
            <a:lvl5pPr>
              <a:defRPr sz="2100" b="1">
                <a:solidFill>
                  <a:srgbClr val="263D35"/>
                </a:solidFill>
                <a:latin typeface="Arial"/>
                <a:ea typeface="Arial"/>
                <a:cs typeface="Arial"/>
              </a:defRPr>
            </a:lvl5pPr>
            <a:lvl6pPr>
              <a:defRPr sz="2100" b="1">
                <a:solidFill>
                  <a:srgbClr val="263D35"/>
                </a:solidFill>
                <a:latin typeface="Arial"/>
                <a:ea typeface="Arial"/>
                <a:cs typeface="Arial"/>
              </a:defRPr>
            </a:lvl6pPr>
            <a:lvl7pPr>
              <a:defRPr sz="2100" b="1">
                <a:solidFill>
                  <a:srgbClr val="263D35"/>
                </a:solidFill>
                <a:latin typeface="Arial"/>
                <a:ea typeface="Arial"/>
                <a:cs typeface="Arial"/>
              </a:defRPr>
            </a:lvl7pPr>
            <a:lvl8pPr>
              <a:defRPr sz="2100" b="1">
                <a:solidFill>
                  <a:srgbClr val="263D35"/>
                </a:solidFill>
                <a:latin typeface="Arial"/>
                <a:ea typeface="Arial"/>
                <a:cs typeface="Arial"/>
              </a:defRPr>
            </a:lvl8pPr>
            <a:lvl9pPr>
              <a:defRPr sz="2100" b="1">
                <a:solidFill>
                  <a:srgbClr val="263D35"/>
                </a:solidFill>
                <a:latin typeface="Arial"/>
                <a:ea typeface="Arial"/>
                <a:cs typeface="Arial"/>
              </a:defRPr>
            </a:lvl9pPr>
          </a:lstStyle>
          <a:p>
            <a:pPr>
              <a:defRPr sz="2100" b="1">
                <a:solidFill>
                  <a:srgbClr val="263D35"/>
                </a:solidFill>
                <a:latin typeface="Arial"/>
                <a:ea typeface="Arial"/>
                <a:cs typeface="Arial"/>
              </a:defRPr>
            </a:pPr>
            <a:r>
              <a:rPr sz="2100" b="1">
                <a:solidFill>
                  <a:srgbClr val="263D35"/>
                </a:solidFill>
                <a:latin typeface="Arial"/>
                <a:ea typeface="Arial"/>
                <a:cs typeface="Arial"/>
              </a:rPr>
              <a:t>Start this term</a:t>
            </a:r>
          </a:p>
        </p:txBody>
      </p:sp>
      <p:sp>
        <p:nvSpPr>
          <p:cNvPr id="4" name="Rectangle 3">
            <a:extLst>
              <a:ext uri="{FF2B5EF4-FFF2-40B4-BE49-F238E27FC236}">
                <a16:creationId xmlns:a16="http://schemas.microsoft.com/office/drawing/2014/main" id="{D57D73C3-2C6A-454D-97CB-B527DBE23F66}"/>
              </a:ext>
            </a:extLst>
          </p:cNvPr>
          <p:cNvSpPr>
            <a:spLocks noGrp="1"/>
          </p:cNvSpPr>
          <p:nvPr/>
        </p:nvSpPr>
        <p:spPr>
          <a:xfrm>
            <a:off x="571500" y="1828800"/>
            <a:ext cx="10858500" cy="714375"/>
          </a:xfrm>
          <a:prstGeom prst="rect">
            <a:avLst/>
          </a:prstGeom>
          <a:noFill/>
          <a:ln w="0">
            <a:noFill/>
          </a:ln>
        </p:spPr>
        <p:txBody>
          <a:bodyPr lIns="0" tIns="0" rIns="0" bIns="0" anchor="t"/>
          <a:lstStyle>
            <a:defPPr>
              <a:defRPr sz="1875" b="0">
                <a:solidFill>
                  <a:srgbClr val="263D35"/>
                </a:solidFill>
                <a:latin typeface="Arial"/>
                <a:ea typeface="Arial"/>
                <a:cs typeface="Arial"/>
              </a:defRPr>
            </a:defPPr>
            <a:lvl1pPr>
              <a:defRPr sz="1875" b="0">
                <a:solidFill>
                  <a:srgbClr val="263D35"/>
                </a:solidFill>
                <a:latin typeface="Arial"/>
                <a:ea typeface="Arial"/>
                <a:cs typeface="Arial"/>
              </a:defRPr>
            </a:lvl1pPr>
            <a:lvl2pPr>
              <a:defRPr sz="1875" b="0">
                <a:solidFill>
                  <a:srgbClr val="263D35"/>
                </a:solidFill>
                <a:latin typeface="Arial"/>
                <a:ea typeface="Arial"/>
                <a:cs typeface="Arial"/>
              </a:defRPr>
            </a:lvl2pPr>
            <a:lvl3pPr>
              <a:defRPr sz="1875" b="0">
                <a:solidFill>
                  <a:srgbClr val="263D35"/>
                </a:solidFill>
                <a:latin typeface="Arial"/>
                <a:ea typeface="Arial"/>
                <a:cs typeface="Arial"/>
              </a:defRPr>
            </a:lvl3pPr>
            <a:lvl4pPr>
              <a:defRPr sz="1875" b="0">
                <a:solidFill>
                  <a:srgbClr val="263D35"/>
                </a:solidFill>
                <a:latin typeface="Arial"/>
                <a:ea typeface="Arial"/>
                <a:cs typeface="Arial"/>
              </a:defRPr>
            </a:lvl4pPr>
            <a:lvl5pPr>
              <a:defRPr sz="1875" b="0">
                <a:solidFill>
                  <a:srgbClr val="263D35"/>
                </a:solidFill>
                <a:latin typeface="Arial"/>
                <a:ea typeface="Arial"/>
                <a:cs typeface="Arial"/>
              </a:defRPr>
            </a:lvl5pPr>
            <a:lvl6pPr>
              <a:defRPr sz="1875" b="0">
                <a:solidFill>
                  <a:srgbClr val="263D35"/>
                </a:solidFill>
                <a:latin typeface="Arial"/>
                <a:ea typeface="Arial"/>
                <a:cs typeface="Arial"/>
              </a:defRPr>
            </a:lvl6pPr>
            <a:lvl7pPr>
              <a:defRPr sz="1875" b="0">
                <a:solidFill>
                  <a:srgbClr val="263D35"/>
                </a:solidFill>
                <a:latin typeface="Arial"/>
                <a:ea typeface="Arial"/>
                <a:cs typeface="Arial"/>
              </a:defRPr>
            </a:lvl7pPr>
            <a:lvl8pPr>
              <a:defRPr sz="1875" b="0">
                <a:solidFill>
                  <a:srgbClr val="263D35"/>
                </a:solidFill>
                <a:latin typeface="Arial"/>
                <a:ea typeface="Arial"/>
                <a:cs typeface="Arial"/>
              </a:defRPr>
            </a:lvl8pPr>
            <a:lvl9pPr>
              <a:defRPr sz="1875" b="0">
                <a:solidFill>
                  <a:srgbClr val="263D35"/>
                </a:solidFill>
                <a:latin typeface="Arial"/>
                <a:ea typeface="Arial"/>
                <a:cs typeface="Arial"/>
              </a:defRPr>
            </a:lvl9pPr>
          </a:lstStyle>
          <a:p>
            <a:pPr>
              <a:defRPr sz="1875" b="0">
                <a:solidFill>
                  <a:srgbClr val="263D35"/>
                </a:solidFill>
                <a:latin typeface="Arial"/>
                <a:ea typeface="Arial"/>
                <a:cs typeface="Arial"/>
              </a:defRPr>
            </a:pPr>
            <a:r>
              <a:rPr sz="1875" b="0">
                <a:solidFill>
                  <a:srgbClr val="263D35"/>
                </a:solidFill>
                <a:latin typeface="Arial"/>
                <a:ea typeface="Arial"/>
                <a:cs typeface="Arial"/>
              </a:rPr>
              <a:t>Leadership and HR confirm responsibilities, time and resources, then trial the pathway with staff input.</a:t>
            </a:r>
          </a:p>
        </p:txBody>
      </p:sp>
      <p:sp>
        <p:nvSpPr>
          <p:cNvPr id="5" name="Rectangle 4">
            <a:extLst>
              <a:ext uri="{FF2B5EF4-FFF2-40B4-BE49-F238E27FC236}">
                <a16:creationId xmlns:a16="http://schemas.microsoft.com/office/drawing/2014/main" id="{EB49F519-B1C1-445E-AA00-CE4B3EBE416D}"/>
              </a:ext>
            </a:extLst>
          </p:cNvPr>
          <p:cNvSpPr>
            <a:spLocks noGrp="1"/>
          </p:cNvSpPr>
          <p:nvPr/>
        </p:nvSpPr>
        <p:spPr>
          <a:xfrm>
            <a:off x="571500" y="2524125"/>
            <a:ext cx="11049000" cy="381000"/>
          </a:xfrm>
          <a:prstGeom prst="rect">
            <a:avLst/>
          </a:prstGeom>
          <a:noFill/>
          <a:ln w="0">
            <a:noFill/>
          </a:ln>
        </p:spPr>
        <p:txBody>
          <a:bodyPr lIns="0" tIns="0" rIns="0" bIns="0" anchor="t"/>
          <a:lstStyle>
            <a:defPPr>
              <a:defRPr sz="2100" b="1">
                <a:solidFill>
                  <a:srgbClr val="263D35"/>
                </a:solidFill>
                <a:latin typeface="Arial"/>
                <a:ea typeface="Arial"/>
                <a:cs typeface="Arial"/>
              </a:defRPr>
            </a:defPPr>
            <a:lvl1pPr>
              <a:defRPr sz="2100" b="1">
                <a:solidFill>
                  <a:srgbClr val="263D35"/>
                </a:solidFill>
                <a:latin typeface="Arial"/>
                <a:ea typeface="Arial"/>
                <a:cs typeface="Arial"/>
              </a:defRPr>
            </a:lvl1pPr>
            <a:lvl2pPr>
              <a:defRPr sz="2100" b="1">
                <a:solidFill>
                  <a:srgbClr val="263D35"/>
                </a:solidFill>
                <a:latin typeface="Arial"/>
                <a:ea typeface="Arial"/>
                <a:cs typeface="Arial"/>
              </a:defRPr>
            </a:lvl2pPr>
            <a:lvl3pPr>
              <a:defRPr sz="2100" b="1">
                <a:solidFill>
                  <a:srgbClr val="263D35"/>
                </a:solidFill>
                <a:latin typeface="Arial"/>
                <a:ea typeface="Arial"/>
                <a:cs typeface="Arial"/>
              </a:defRPr>
            </a:lvl3pPr>
            <a:lvl4pPr>
              <a:defRPr sz="2100" b="1">
                <a:solidFill>
                  <a:srgbClr val="263D35"/>
                </a:solidFill>
                <a:latin typeface="Arial"/>
                <a:ea typeface="Arial"/>
                <a:cs typeface="Arial"/>
              </a:defRPr>
            </a:lvl4pPr>
            <a:lvl5pPr>
              <a:defRPr sz="2100" b="1">
                <a:solidFill>
                  <a:srgbClr val="263D35"/>
                </a:solidFill>
                <a:latin typeface="Arial"/>
                <a:ea typeface="Arial"/>
                <a:cs typeface="Arial"/>
              </a:defRPr>
            </a:lvl5pPr>
            <a:lvl6pPr>
              <a:defRPr sz="2100" b="1">
                <a:solidFill>
                  <a:srgbClr val="263D35"/>
                </a:solidFill>
                <a:latin typeface="Arial"/>
                <a:ea typeface="Arial"/>
                <a:cs typeface="Arial"/>
              </a:defRPr>
            </a:lvl6pPr>
            <a:lvl7pPr>
              <a:defRPr sz="2100" b="1">
                <a:solidFill>
                  <a:srgbClr val="263D35"/>
                </a:solidFill>
                <a:latin typeface="Arial"/>
                <a:ea typeface="Arial"/>
                <a:cs typeface="Arial"/>
              </a:defRPr>
            </a:lvl7pPr>
            <a:lvl8pPr>
              <a:defRPr sz="2100" b="1">
                <a:solidFill>
                  <a:srgbClr val="263D35"/>
                </a:solidFill>
                <a:latin typeface="Arial"/>
                <a:ea typeface="Arial"/>
                <a:cs typeface="Arial"/>
              </a:defRPr>
            </a:lvl8pPr>
            <a:lvl9pPr>
              <a:defRPr sz="2100" b="1">
                <a:solidFill>
                  <a:srgbClr val="263D35"/>
                </a:solidFill>
                <a:latin typeface="Arial"/>
                <a:ea typeface="Arial"/>
                <a:cs typeface="Arial"/>
              </a:defRPr>
            </a:lvl9pPr>
          </a:lstStyle>
          <a:p>
            <a:pPr>
              <a:defRPr sz="2100" b="1">
                <a:solidFill>
                  <a:srgbClr val="263D35"/>
                </a:solidFill>
                <a:latin typeface="Arial"/>
                <a:ea typeface="Arial"/>
                <a:cs typeface="Arial"/>
              </a:defRPr>
            </a:pPr>
            <a:r>
              <a:rPr sz="2100" b="1">
                <a:solidFill>
                  <a:srgbClr val="263D35"/>
                </a:solidFill>
                <a:latin typeface="Arial"/>
                <a:ea typeface="Arial"/>
                <a:cs typeface="Arial"/>
              </a:rPr>
              <a:t>Keep professional learning going</a:t>
            </a:r>
          </a:p>
        </p:txBody>
      </p:sp>
      <p:sp>
        <p:nvSpPr>
          <p:cNvPr id="6" name="Rectangle 5">
            <a:extLst>
              <a:ext uri="{FF2B5EF4-FFF2-40B4-BE49-F238E27FC236}">
                <a16:creationId xmlns:a16="http://schemas.microsoft.com/office/drawing/2014/main" id="{DA508B91-7032-4667-81E3-BC60ED6A7679}"/>
              </a:ext>
            </a:extLst>
          </p:cNvPr>
          <p:cNvSpPr>
            <a:spLocks noGrp="1"/>
          </p:cNvSpPr>
          <p:nvPr/>
        </p:nvSpPr>
        <p:spPr>
          <a:xfrm>
            <a:off x="571500" y="2933700"/>
            <a:ext cx="10858500" cy="714375"/>
          </a:xfrm>
          <a:prstGeom prst="rect">
            <a:avLst/>
          </a:prstGeom>
          <a:noFill/>
          <a:ln w="0">
            <a:noFill/>
          </a:ln>
        </p:spPr>
        <p:txBody>
          <a:bodyPr lIns="0" tIns="0" rIns="0" bIns="0" anchor="t"/>
          <a:lstStyle>
            <a:defPPr>
              <a:defRPr sz="1875" b="0">
                <a:solidFill>
                  <a:srgbClr val="263D35"/>
                </a:solidFill>
                <a:latin typeface="Arial"/>
                <a:ea typeface="Arial"/>
                <a:cs typeface="Arial"/>
              </a:defRPr>
            </a:defPPr>
            <a:lvl1pPr>
              <a:defRPr sz="1875" b="0">
                <a:solidFill>
                  <a:srgbClr val="263D35"/>
                </a:solidFill>
                <a:latin typeface="Arial"/>
                <a:ea typeface="Arial"/>
                <a:cs typeface="Arial"/>
              </a:defRPr>
            </a:lvl1pPr>
            <a:lvl2pPr>
              <a:defRPr sz="1875" b="0">
                <a:solidFill>
                  <a:srgbClr val="263D35"/>
                </a:solidFill>
                <a:latin typeface="Arial"/>
                <a:ea typeface="Arial"/>
                <a:cs typeface="Arial"/>
              </a:defRPr>
            </a:lvl2pPr>
            <a:lvl3pPr>
              <a:defRPr sz="1875" b="0">
                <a:solidFill>
                  <a:srgbClr val="263D35"/>
                </a:solidFill>
                <a:latin typeface="Arial"/>
                <a:ea typeface="Arial"/>
                <a:cs typeface="Arial"/>
              </a:defRPr>
            </a:lvl3pPr>
            <a:lvl4pPr>
              <a:defRPr sz="1875" b="0">
                <a:solidFill>
                  <a:srgbClr val="263D35"/>
                </a:solidFill>
                <a:latin typeface="Arial"/>
                <a:ea typeface="Arial"/>
                <a:cs typeface="Arial"/>
              </a:defRPr>
            </a:lvl4pPr>
            <a:lvl5pPr>
              <a:defRPr sz="1875" b="0">
                <a:solidFill>
                  <a:srgbClr val="263D35"/>
                </a:solidFill>
                <a:latin typeface="Arial"/>
                <a:ea typeface="Arial"/>
                <a:cs typeface="Arial"/>
              </a:defRPr>
            </a:lvl5pPr>
            <a:lvl6pPr>
              <a:defRPr sz="1875" b="0">
                <a:solidFill>
                  <a:srgbClr val="263D35"/>
                </a:solidFill>
                <a:latin typeface="Arial"/>
                <a:ea typeface="Arial"/>
                <a:cs typeface="Arial"/>
              </a:defRPr>
            </a:lvl6pPr>
            <a:lvl7pPr>
              <a:defRPr sz="1875" b="0">
                <a:solidFill>
                  <a:srgbClr val="263D35"/>
                </a:solidFill>
                <a:latin typeface="Arial"/>
                <a:ea typeface="Arial"/>
                <a:cs typeface="Arial"/>
              </a:defRPr>
            </a:lvl7pPr>
            <a:lvl8pPr>
              <a:defRPr sz="1875" b="0">
                <a:solidFill>
                  <a:srgbClr val="263D35"/>
                </a:solidFill>
                <a:latin typeface="Arial"/>
                <a:ea typeface="Arial"/>
                <a:cs typeface="Arial"/>
              </a:defRPr>
            </a:lvl8pPr>
            <a:lvl9pPr>
              <a:defRPr sz="1875" b="0">
                <a:solidFill>
                  <a:srgbClr val="263D35"/>
                </a:solidFill>
                <a:latin typeface="Arial"/>
                <a:ea typeface="Arial"/>
                <a:cs typeface="Arial"/>
              </a:defRPr>
            </a:lvl9pPr>
          </a:lstStyle>
          <a:p>
            <a:pPr>
              <a:defRPr sz="1875" b="0">
                <a:solidFill>
                  <a:srgbClr val="263D35"/>
                </a:solidFill>
                <a:latin typeface="Arial"/>
                <a:ea typeface="Arial"/>
                <a:cs typeface="Arial"/>
              </a:defRPr>
            </a:pPr>
            <a:r>
              <a:rPr sz="1875" b="0">
                <a:solidFill>
                  <a:srgbClr val="263D35"/>
                </a:solidFill>
                <a:latin typeface="Arial"/>
                <a:ea typeface="Arial"/>
                <a:cs typeface="Arial"/>
              </a:rPr>
              <a:t>Use termly case discussions and reporting practice, new-staff induction and training for leaders.</a:t>
            </a:r>
          </a:p>
        </p:txBody>
      </p:sp>
      <p:sp>
        <p:nvSpPr>
          <p:cNvPr id="7" name="Rectangle 6">
            <a:extLst>
              <a:ext uri="{FF2B5EF4-FFF2-40B4-BE49-F238E27FC236}">
                <a16:creationId xmlns:a16="http://schemas.microsoft.com/office/drawing/2014/main" id="{EA54D864-0C4F-4729-BC98-9200EEEC378C}"/>
              </a:ext>
            </a:extLst>
          </p:cNvPr>
          <p:cNvSpPr>
            <a:spLocks noGrp="1"/>
          </p:cNvSpPr>
          <p:nvPr/>
        </p:nvSpPr>
        <p:spPr>
          <a:xfrm>
            <a:off x="571500" y="3629025"/>
            <a:ext cx="11049000" cy="381000"/>
          </a:xfrm>
          <a:prstGeom prst="rect">
            <a:avLst/>
          </a:prstGeom>
          <a:noFill/>
          <a:ln w="0">
            <a:noFill/>
          </a:ln>
        </p:spPr>
        <p:txBody>
          <a:bodyPr lIns="0" tIns="0" rIns="0" bIns="0" anchor="t"/>
          <a:lstStyle>
            <a:defPPr>
              <a:defRPr sz="2100" b="1">
                <a:solidFill>
                  <a:srgbClr val="263D35"/>
                </a:solidFill>
                <a:latin typeface="Arial"/>
                <a:ea typeface="Arial"/>
                <a:cs typeface="Arial"/>
              </a:defRPr>
            </a:defPPr>
            <a:lvl1pPr>
              <a:defRPr sz="2100" b="1">
                <a:solidFill>
                  <a:srgbClr val="263D35"/>
                </a:solidFill>
                <a:latin typeface="Arial"/>
                <a:ea typeface="Arial"/>
                <a:cs typeface="Arial"/>
              </a:defRPr>
            </a:lvl1pPr>
            <a:lvl2pPr>
              <a:defRPr sz="2100" b="1">
                <a:solidFill>
                  <a:srgbClr val="263D35"/>
                </a:solidFill>
                <a:latin typeface="Arial"/>
                <a:ea typeface="Arial"/>
                <a:cs typeface="Arial"/>
              </a:defRPr>
            </a:lvl2pPr>
            <a:lvl3pPr>
              <a:defRPr sz="2100" b="1">
                <a:solidFill>
                  <a:srgbClr val="263D35"/>
                </a:solidFill>
                <a:latin typeface="Arial"/>
                <a:ea typeface="Arial"/>
                <a:cs typeface="Arial"/>
              </a:defRPr>
            </a:lvl3pPr>
            <a:lvl4pPr>
              <a:defRPr sz="2100" b="1">
                <a:solidFill>
                  <a:srgbClr val="263D35"/>
                </a:solidFill>
                <a:latin typeface="Arial"/>
                <a:ea typeface="Arial"/>
                <a:cs typeface="Arial"/>
              </a:defRPr>
            </a:lvl4pPr>
            <a:lvl5pPr>
              <a:defRPr sz="2100" b="1">
                <a:solidFill>
                  <a:srgbClr val="263D35"/>
                </a:solidFill>
                <a:latin typeface="Arial"/>
                <a:ea typeface="Arial"/>
                <a:cs typeface="Arial"/>
              </a:defRPr>
            </a:lvl5pPr>
            <a:lvl6pPr>
              <a:defRPr sz="2100" b="1">
                <a:solidFill>
                  <a:srgbClr val="263D35"/>
                </a:solidFill>
                <a:latin typeface="Arial"/>
                <a:ea typeface="Arial"/>
                <a:cs typeface="Arial"/>
              </a:defRPr>
            </a:lvl6pPr>
            <a:lvl7pPr>
              <a:defRPr sz="2100" b="1">
                <a:solidFill>
                  <a:srgbClr val="263D35"/>
                </a:solidFill>
                <a:latin typeface="Arial"/>
                <a:ea typeface="Arial"/>
                <a:cs typeface="Arial"/>
              </a:defRPr>
            </a:lvl7pPr>
            <a:lvl8pPr>
              <a:defRPr sz="2100" b="1">
                <a:solidFill>
                  <a:srgbClr val="263D35"/>
                </a:solidFill>
                <a:latin typeface="Arial"/>
                <a:ea typeface="Arial"/>
                <a:cs typeface="Arial"/>
              </a:defRPr>
            </a:lvl8pPr>
            <a:lvl9pPr>
              <a:defRPr sz="2100" b="1">
                <a:solidFill>
                  <a:srgbClr val="263D35"/>
                </a:solidFill>
                <a:latin typeface="Arial"/>
                <a:ea typeface="Arial"/>
                <a:cs typeface="Arial"/>
              </a:defRPr>
            </a:lvl9pPr>
          </a:lstStyle>
          <a:p>
            <a:pPr>
              <a:defRPr sz="2100" b="1">
                <a:solidFill>
                  <a:srgbClr val="263D35"/>
                </a:solidFill>
                <a:latin typeface="Arial"/>
                <a:ea typeface="Arial"/>
                <a:cs typeface="Arial"/>
              </a:defRPr>
            </a:pPr>
            <a:r>
              <a:rPr sz="2100" b="1">
                <a:solidFill>
                  <a:srgbClr val="263D35"/>
                </a:solidFill>
                <a:latin typeface="Arial"/>
                <a:ea typeface="Arial"/>
                <a:cs typeface="Arial"/>
              </a:rPr>
              <a:t>Evaluate progress and adjust</a:t>
            </a:r>
          </a:p>
        </p:txBody>
      </p:sp>
      <p:sp>
        <p:nvSpPr>
          <p:cNvPr id="8" name="Rectangle 7">
            <a:extLst>
              <a:ext uri="{FF2B5EF4-FFF2-40B4-BE49-F238E27FC236}">
                <a16:creationId xmlns:a16="http://schemas.microsoft.com/office/drawing/2014/main" id="{5F475CAA-7D93-4B48-A454-609CC602BA27}"/>
              </a:ext>
            </a:extLst>
          </p:cNvPr>
          <p:cNvSpPr>
            <a:spLocks noGrp="1"/>
          </p:cNvSpPr>
          <p:nvPr/>
        </p:nvSpPr>
        <p:spPr>
          <a:xfrm>
            <a:off x="571500" y="4038600"/>
            <a:ext cx="10858500" cy="714375"/>
          </a:xfrm>
          <a:prstGeom prst="rect">
            <a:avLst/>
          </a:prstGeom>
          <a:noFill/>
          <a:ln w="0">
            <a:noFill/>
          </a:ln>
        </p:spPr>
        <p:txBody>
          <a:bodyPr lIns="0" tIns="0" rIns="0" bIns="0" anchor="t"/>
          <a:lstStyle>
            <a:defPPr>
              <a:defRPr sz="1875" b="0">
                <a:solidFill>
                  <a:srgbClr val="263D35"/>
                </a:solidFill>
                <a:latin typeface="Arial"/>
                <a:ea typeface="Arial"/>
                <a:cs typeface="Arial"/>
              </a:defRPr>
            </a:defPPr>
            <a:lvl1pPr>
              <a:defRPr sz="1875" b="0">
                <a:solidFill>
                  <a:srgbClr val="263D35"/>
                </a:solidFill>
                <a:latin typeface="Arial"/>
                <a:ea typeface="Arial"/>
                <a:cs typeface="Arial"/>
              </a:defRPr>
            </a:lvl1pPr>
            <a:lvl2pPr>
              <a:defRPr sz="1875" b="0">
                <a:solidFill>
                  <a:srgbClr val="263D35"/>
                </a:solidFill>
                <a:latin typeface="Arial"/>
                <a:ea typeface="Arial"/>
                <a:cs typeface="Arial"/>
              </a:defRPr>
            </a:lvl2pPr>
            <a:lvl3pPr>
              <a:defRPr sz="1875" b="0">
                <a:solidFill>
                  <a:srgbClr val="263D35"/>
                </a:solidFill>
                <a:latin typeface="Arial"/>
                <a:ea typeface="Arial"/>
                <a:cs typeface="Arial"/>
              </a:defRPr>
            </a:lvl3pPr>
            <a:lvl4pPr>
              <a:defRPr sz="1875" b="0">
                <a:solidFill>
                  <a:srgbClr val="263D35"/>
                </a:solidFill>
                <a:latin typeface="Arial"/>
                <a:ea typeface="Arial"/>
                <a:cs typeface="Arial"/>
              </a:defRPr>
            </a:lvl4pPr>
            <a:lvl5pPr>
              <a:defRPr sz="1875" b="0">
                <a:solidFill>
                  <a:srgbClr val="263D35"/>
                </a:solidFill>
                <a:latin typeface="Arial"/>
                <a:ea typeface="Arial"/>
                <a:cs typeface="Arial"/>
              </a:defRPr>
            </a:lvl5pPr>
            <a:lvl6pPr>
              <a:defRPr sz="1875" b="0">
                <a:solidFill>
                  <a:srgbClr val="263D35"/>
                </a:solidFill>
                <a:latin typeface="Arial"/>
                <a:ea typeface="Arial"/>
                <a:cs typeface="Arial"/>
              </a:defRPr>
            </a:lvl6pPr>
            <a:lvl7pPr>
              <a:defRPr sz="1875" b="0">
                <a:solidFill>
                  <a:srgbClr val="263D35"/>
                </a:solidFill>
                <a:latin typeface="Arial"/>
                <a:ea typeface="Arial"/>
                <a:cs typeface="Arial"/>
              </a:defRPr>
            </a:lvl7pPr>
            <a:lvl8pPr>
              <a:defRPr sz="1875" b="0">
                <a:solidFill>
                  <a:srgbClr val="263D35"/>
                </a:solidFill>
                <a:latin typeface="Arial"/>
                <a:ea typeface="Arial"/>
                <a:cs typeface="Arial"/>
              </a:defRPr>
            </a:lvl8pPr>
            <a:lvl9pPr>
              <a:defRPr sz="1875" b="0">
                <a:solidFill>
                  <a:srgbClr val="263D35"/>
                </a:solidFill>
                <a:latin typeface="Arial"/>
                <a:ea typeface="Arial"/>
                <a:cs typeface="Arial"/>
              </a:defRPr>
            </a:lvl9pPr>
          </a:lstStyle>
          <a:p>
            <a:pPr>
              <a:defRPr sz="1875" b="0">
                <a:solidFill>
                  <a:srgbClr val="263D35"/>
                </a:solidFill>
                <a:latin typeface="Arial"/>
                <a:ea typeface="Arial"/>
                <a:cs typeface="Arial"/>
              </a:defRPr>
            </a:pPr>
            <a:r>
              <a:rPr sz="1875" b="0">
                <a:solidFill>
                  <a:srgbClr val="263D35"/>
                </a:solidFill>
                <a:latin typeface="Arial"/>
                <a:ea typeface="Arial"/>
                <a:cs typeface="Arial"/>
              </a:rPr>
              <a:t>Compare baseline and termly feedback on safety, repeated harm and response quality, alongside process data.</a:t>
            </a:r>
          </a:p>
        </p:txBody>
      </p:sp>
      <p:sp>
        <p:nvSpPr>
          <p:cNvPr id="9" name="Rectangle 8">
            <a:extLst>
              <a:ext uri="{FF2B5EF4-FFF2-40B4-BE49-F238E27FC236}">
                <a16:creationId xmlns:a16="http://schemas.microsoft.com/office/drawing/2014/main" id="{61AA9F8E-4202-42FE-8AA8-51D5C57875A4}"/>
              </a:ext>
            </a:extLst>
          </p:cNvPr>
          <p:cNvSpPr>
            <a:spLocks noGrp="1"/>
          </p:cNvSpPr>
          <p:nvPr/>
        </p:nvSpPr>
        <p:spPr>
          <a:xfrm>
            <a:off x="571500" y="4733925"/>
            <a:ext cx="11049000" cy="381000"/>
          </a:xfrm>
          <a:prstGeom prst="rect">
            <a:avLst/>
          </a:prstGeom>
          <a:noFill/>
          <a:ln w="0">
            <a:noFill/>
          </a:ln>
        </p:spPr>
        <p:txBody>
          <a:bodyPr lIns="0" tIns="0" rIns="0" bIns="0" anchor="t"/>
          <a:lstStyle>
            <a:defPPr>
              <a:defRPr sz="2100" b="1">
                <a:solidFill>
                  <a:srgbClr val="263D35"/>
                </a:solidFill>
                <a:latin typeface="Arial"/>
                <a:ea typeface="Arial"/>
                <a:cs typeface="Arial"/>
              </a:defRPr>
            </a:defPPr>
            <a:lvl1pPr>
              <a:defRPr sz="2100" b="1">
                <a:solidFill>
                  <a:srgbClr val="263D35"/>
                </a:solidFill>
                <a:latin typeface="Arial"/>
                <a:ea typeface="Arial"/>
                <a:cs typeface="Arial"/>
              </a:defRPr>
            </a:lvl1pPr>
            <a:lvl2pPr>
              <a:defRPr sz="2100" b="1">
                <a:solidFill>
                  <a:srgbClr val="263D35"/>
                </a:solidFill>
                <a:latin typeface="Arial"/>
                <a:ea typeface="Arial"/>
                <a:cs typeface="Arial"/>
              </a:defRPr>
            </a:lvl2pPr>
            <a:lvl3pPr>
              <a:defRPr sz="2100" b="1">
                <a:solidFill>
                  <a:srgbClr val="263D35"/>
                </a:solidFill>
                <a:latin typeface="Arial"/>
                <a:ea typeface="Arial"/>
                <a:cs typeface="Arial"/>
              </a:defRPr>
            </a:lvl3pPr>
            <a:lvl4pPr>
              <a:defRPr sz="2100" b="1">
                <a:solidFill>
                  <a:srgbClr val="263D35"/>
                </a:solidFill>
                <a:latin typeface="Arial"/>
                <a:ea typeface="Arial"/>
                <a:cs typeface="Arial"/>
              </a:defRPr>
            </a:lvl4pPr>
            <a:lvl5pPr>
              <a:defRPr sz="2100" b="1">
                <a:solidFill>
                  <a:srgbClr val="263D35"/>
                </a:solidFill>
                <a:latin typeface="Arial"/>
                <a:ea typeface="Arial"/>
                <a:cs typeface="Arial"/>
              </a:defRPr>
            </a:lvl5pPr>
            <a:lvl6pPr>
              <a:defRPr sz="2100" b="1">
                <a:solidFill>
                  <a:srgbClr val="263D35"/>
                </a:solidFill>
                <a:latin typeface="Arial"/>
                <a:ea typeface="Arial"/>
                <a:cs typeface="Arial"/>
              </a:defRPr>
            </a:lvl6pPr>
            <a:lvl7pPr>
              <a:defRPr sz="2100" b="1">
                <a:solidFill>
                  <a:srgbClr val="263D35"/>
                </a:solidFill>
                <a:latin typeface="Arial"/>
                <a:ea typeface="Arial"/>
                <a:cs typeface="Arial"/>
              </a:defRPr>
            </a:lvl7pPr>
            <a:lvl8pPr>
              <a:defRPr sz="2100" b="1">
                <a:solidFill>
                  <a:srgbClr val="263D35"/>
                </a:solidFill>
                <a:latin typeface="Arial"/>
                <a:ea typeface="Arial"/>
                <a:cs typeface="Arial"/>
              </a:defRPr>
            </a:lvl8pPr>
            <a:lvl9pPr>
              <a:defRPr sz="2100" b="1">
                <a:solidFill>
                  <a:srgbClr val="263D35"/>
                </a:solidFill>
                <a:latin typeface="Arial"/>
                <a:ea typeface="Arial"/>
                <a:cs typeface="Arial"/>
              </a:defRPr>
            </a:lvl9pPr>
          </a:lstStyle>
          <a:p>
            <a:pPr>
              <a:defRPr sz="2100" b="1">
                <a:solidFill>
                  <a:srgbClr val="263D35"/>
                </a:solidFill>
                <a:latin typeface="Arial"/>
                <a:ea typeface="Arial"/>
                <a:cs typeface="Arial"/>
              </a:defRPr>
            </a:pPr>
            <a:r>
              <a:rPr sz="2100" b="1">
                <a:solidFill>
                  <a:srgbClr val="263D35"/>
                </a:solidFill>
                <a:latin typeface="Arial"/>
                <a:ea typeface="Arial"/>
                <a:cs typeface="Arial"/>
              </a:rPr>
              <a:t>Key message for Wrenvale</a:t>
            </a:r>
          </a:p>
        </p:txBody>
      </p:sp>
      <p:sp>
        <p:nvSpPr>
          <p:cNvPr id="10" name="Rectangle 9">
            <a:extLst>
              <a:ext uri="{FF2B5EF4-FFF2-40B4-BE49-F238E27FC236}">
                <a16:creationId xmlns:a16="http://schemas.microsoft.com/office/drawing/2014/main" id="{A4F62503-66A8-4F77-B603-D839F70910C3}"/>
              </a:ext>
            </a:extLst>
          </p:cNvPr>
          <p:cNvSpPr>
            <a:spLocks noGrp="1"/>
          </p:cNvSpPr>
          <p:nvPr/>
        </p:nvSpPr>
        <p:spPr>
          <a:xfrm>
            <a:off x="571500" y="5143500"/>
            <a:ext cx="10858500" cy="714375"/>
          </a:xfrm>
          <a:prstGeom prst="rect">
            <a:avLst/>
          </a:prstGeom>
          <a:noFill/>
          <a:ln w="0">
            <a:noFill/>
          </a:ln>
        </p:spPr>
        <p:txBody>
          <a:bodyPr lIns="0" tIns="0" rIns="0" bIns="0" anchor="t"/>
          <a:lstStyle>
            <a:defPPr>
              <a:defRPr sz="1875" b="0">
                <a:solidFill>
                  <a:srgbClr val="263D35"/>
                </a:solidFill>
                <a:latin typeface="Arial"/>
                <a:ea typeface="Arial"/>
                <a:cs typeface="Arial"/>
              </a:defRPr>
            </a:defPPr>
            <a:lvl1pPr>
              <a:defRPr sz="1875" b="0">
                <a:solidFill>
                  <a:srgbClr val="263D35"/>
                </a:solidFill>
                <a:latin typeface="Arial"/>
                <a:ea typeface="Arial"/>
                <a:cs typeface="Arial"/>
              </a:defRPr>
            </a:lvl1pPr>
            <a:lvl2pPr>
              <a:defRPr sz="1875" b="0">
                <a:solidFill>
                  <a:srgbClr val="263D35"/>
                </a:solidFill>
                <a:latin typeface="Arial"/>
                <a:ea typeface="Arial"/>
                <a:cs typeface="Arial"/>
              </a:defRPr>
            </a:lvl2pPr>
            <a:lvl3pPr>
              <a:defRPr sz="1875" b="0">
                <a:solidFill>
                  <a:srgbClr val="263D35"/>
                </a:solidFill>
                <a:latin typeface="Arial"/>
                <a:ea typeface="Arial"/>
                <a:cs typeface="Arial"/>
              </a:defRPr>
            </a:lvl3pPr>
            <a:lvl4pPr>
              <a:defRPr sz="1875" b="0">
                <a:solidFill>
                  <a:srgbClr val="263D35"/>
                </a:solidFill>
                <a:latin typeface="Arial"/>
                <a:ea typeface="Arial"/>
                <a:cs typeface="Arial"/>
              </a:defRPr>
            </a:lvl4pPr>
            <a:lvl5pPr>
              <a:defRPr sz="1875" b="0">
                <a:solidFill>
                  <a:srgbClr val="263D35"/>
                </a:solidFill>
                <a:latin typeface="Arial"/>
                <a:ea typeface="Arial"/>
                <a:cs typeface="Arial"/>
              </a:defRPr>
            </a:lvl5pPr>
            <a:lvl6pPr>
              <a:defRPr sz="1875" b="0">
                <a:solidFill>
                  <a:srgbClr val="263D35"/>
                </a:solidFill>
                <a:latin typeface="Arial"/>
                <a:ea typeface="Arial"/>
                <a:cs typeface="Arial"/>
              </a:defRPr>
            </a:lvl6pPr>
            <a:lvl7pPr>
              <a:defRPr sz="1875" b="0">
                <a:solidFill>
                  <a:srgbClr val="263D35"/>
                </a:solidFill>
                <a:latin typeface="Arial"/>
                <a:ea typeface="Arial"/>
                <a:cs typeface="Arial"/>
              </a:defRPr>
            </a:lvl7pPr>
            <a:lvl8pPr>
              <a:defRPr sz="1875" b="0">
                <a:solidFill>
                  <a:srgbClr val="263D35"/>
                </a:solidFill>
                <a:latin typeface="Arial"/>
                <a:ea typeface="Arial"/>
                <a:cs typeface="Arial"/>
              </a:defRPr>
            </a:lvl8pPr>
            <a:lvl9pPr>
              <a:defRPr sz="1875" b="0">
                <a:solidFill>
                  <a:srgbClr val="263D35"/>
                </a:solidFill>
                <a:latin typeface="Arial"/>
                <a:ea typeface="Arial"/>
                <a:cs typeface="Arial"/>
              </a:defRPr>
            </a:lvl9pPr>
          </a:lstStyle>
          <a:p>
            <a:pPr>
              <a:defRPr sz="1875" b="0">
                <a:solidFill>
                  <a:srgbClr val="263D35"/>
                </a:solidFill>
                <a:latin typeface="Arial"/>
                <a:ea typeface="Arial"/>
                <a:cs typeface="Arial"/>
              </a:defRPr>
            </a:pPr>
            <a:r>
              <a:rPr sz="1875" b="0">
                <a:solidFill>
                  <a:srgbClr val="263D35"/>
                </a:solidFill>
                <a:latin typeface="Arial"/>
                <a:ea typeface="Arial"/>
                <a:cs typeface="Arial"/>
              </a:rPr>
              <a:t>Valuing staff wellbeing means visible action, reliable follow-through and continuing review.</a:t>
            </a:r>
          </a:p>
        </p:txBody>
      </p:sp>
      <p:sp>
        <p:nvSpPr>
          <p:cNvPr id="11" name="Rectangle 10">
            <a:extLst>
              <a:ext uri="{FF2B5EF4-FFF2-40B4-BE49-F238E27FC236}">
                <a16:creationId xmlns:a16="http://schemas.microsoft.com/office/drawing/2014/main" id="{65BEEB6C-3856-4562-AF84-90E43227F438}"/>
              </a:ext>
            </a:extLst>
          </p:cNvPr>
          <p:cNvSpPr>
            <a:spLocks noGrp="1"/>
          </p:cNvSpPr>
          <p:nvPr/>
        </p:nvSpPr>
        <p:spPr>
          <a:xfrm>
            <a:off x="571500" y="6096000"/>
            <a:ext cx="11049000" cy="361950"/>
          </a:xfrm>
          <a:prstGeom prst="rect">
            <a:avLst/>
          </a:prstGeom>
          <a:noFill/>
          <a:ln w="0">
            <a:noFill/>
          </a:ln>
        </p:spPr>
        <p:txBody>
          <a:bodyPr lIns="0" tIns="0" rIns="0" bIns="0" anchor="t"/>
          <a:lstStyle>
            <a:defPPr>
              <a:defRPr sz="1200" b="0">
                <a:solidFill>
                  <a:srgbClr val="53675E"/>
                </a:solidFill>
                <a:latin typeface="Arial"/>
                <a:ea typeface="Arial"/>
                <a:cs typeface="Arial"/>
              </a:defRPr>
            </a:defPPr>
            <a:lvl1pPr>
              <a:defRPr sz="1200" b="0">
                <a:solidFill>
                  <a:srgbClr val="53675E"/>
                </a:solidFill>
                <a:latin typeface="Arial"/>
                <a:ea typeface="Arial"/>
                <a:cs typeface="Arial"/>
              </a:defRPr>
            </a:lvl1pPr>
            <a:lvl2pPr>
              <a:defRPr sz="1200" b="0">
                <a:solidFill>
                  <a:srgbClr val="53675E"/>
                </a:solidFill>
                <a:latin typeface="Arial"/>
                <a:ea typeface="Arial"/>
                <a:cs typeface="Arial"/>
              </a:defRPr>
            </a:lvl2pPr>
            <a:lvl3pPr>
              <a:defRPr sz="1200" b="0">
                <a:solidFill>
                  <a:srgbClr val="53675E"/>
                </a:solidFill>
                <a:latin typeface="Arial"/>
                <a:ea typeface="Arial"/>
                <a:cs typeface="Arial"/>
              </a:defRPr>
            </a:lvl3pPr>
            <a:lvl4pPr>
              <a:defRPr sz="1200" b="0">
                <a:solidFill>
                  <a:srgbClr val="53675E"/>
                </a:solidFill>
                <a:latin typeface="Arial"/>
                <a:ea typeface="Arial"/>
                <a:cs typeface="Arial"/>
              </a:defRPr>
            </a:lvl4pPr>
            <a:lvl5pPr>
              <a:defRPr sz="1200" b="0">
                <a:solidFill>
                  <a:srgbClr val="53675E"/>
                </a:solidFill>
                <a:latin typeface="Arial"/>
                <a:ea typeface="Arial"/>
                <a:cs typeface="Arial"/>
              </a:defRPr>
            </a:lvl5pPr>
            <a:lvl6pPr>
              <a:defRPr sz="1200" b="0">
                <a:solidFill>
                  <a:srgbClr val="53675E"/>
                </a:solidFill>
                <a:latin typeface="Arial"/>
                <a:ea typeface="Arial"/>
                <a:cs typeface="Arial"/>
              </a:defRPr>
            </a:lvl6pPr>
            <a:lvl7pPr>
              <a:defRPr sz="1200" b="0">
                <a:solidFill>
                  <a:srgbClr val="53675E"/>
                </a:solidFill>
                <a:latin typeface="Arial"/>
                <a:ea typeface="Arial"/>
                <a:cs typeface="Arial"/>
              </a:defRPr>
            </a:lvl7pPr>
            <a:lvl8pPr>
              <a:defRPr sz="1200" b="0">
                <a:solidFill>
                  <a:srgbClr val="53675E"/>
                </a:solidFill>
                <a:latin typeface="Arial"/>
                <a:ea typeface="Arial"/>
                <a:cs typeface="Arial"/>
              </a:defRPr>
            </a:lvl8pPr>
            <a:lvl9pPr>
              <a:defRPr sz="1200" b="0">
                <a:solidFill>
                  <a:srgbClr val="53675E"/>
                </a:solidFill>
                <a:latin typeface="Arial"/>
                <a:ea typeface="Arial"/>
                <a:cs typeface="Arial"/>
              </a:defRPr>
            </a:lvl9pPr>
          </a:lstStyle>
          <a:p>
            <a:pPr>
              <a:defRPr sz="1200" b="0">
                <a:solidFill>
                  <a:srgbClr val="53675E"/>
                </a:solidFill>
                <a:latin typeface="Arial"/>
                <a:ea typeface="Arial"/>
                <a:cs typeface="Arial"/>
              </a:defRPr>
            </a:pPr>
            <a:r>
              <a:rPr sz="1200" b="0">
                <a:solidFill>
                  <a:srgbClr val="53675E"/>
                </a:solidFill>
                <a:latin typeface="Arial"/>
                <a:ea typeface="Arial"/>
                <a:cs typeface="Arial"/>
              </a:rPr>
              <a:t>Proposed implementation: Amoadu et al. (2024); Skivington et al. (2021); WorkSafe Queensland (n.d.)</a:t>
            </a:r>
          </a:p>
        </p:txBody>
      </p:sp>
    </p:spTree>
    <p:extLst>
      <p:ext uri="{BB962C8B-B14F-4D97-AF65-F5344CB8AC3E}">
        <p14:creationId xmlns:p14="http://schemas.microsoft.com/office/powerpoint/2010/main" val="1275146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pic>
        <p:nvPicPr>
          <p:cNvPr id="14" name="Wrenvale landscape footer" descr="Landscape crop from slide 2, faded for readable text"/>
          <p:cNvPicPr>
            <a:picLocks noChangeAspect="1"/>
          </p:cNvPicPr>
          <p:nvPr/>
        </p:nvPicPr>
        <p:blipFill>
          <a:blip r:embed="rId3">
            <a:alphaModFix amt="32000"/>
          </a:blip>
          <a:srcRect t="60830"/>
          <a:stretch>
            <a:fillRect/>
          </a:stretch>
        </p:blipFill>
        <p:spPr>
          <a:xfrm>
            <a:off x="0" y="4928901"/>
            <a:ext cx="12192000" cy="1929099"/>
          </a:xfrm>
          <a:prstGeom prst="rect">
            <a:avLst/>
          </a:prstGeom>
        </p:spPr>
      </p:pic>
      <p:sp>
        <p:nvSpPr>
          <p:cNvPr id="15" name="Landscape fade"/>
          <p:cNvSpPr/>
          <p:nvPr/>
        </p:nvSpPr>
        <p:spPr>
          <a:xfrm>
            <a:off x="0" y="4928901"/>
            <a:ext cx="12192000" cy="1929099"/>
          </a:xfrm>
          <a:prstGeom prst="rect">
            <a:avLst/>
          </a:prstGeom>
          <a:gradFill rotWithShape="1">
            <a:gsLst>
              <a:gs pos="0">
                <a:srgbClr val="F7F5EF">
                  <a:alpha val="100000"/>
                </a:srgbClr>
              </a:gs>
              <a:gs pos="30000">
                <a:srgbClr val="F7F5EF">
                  <a:alpha val="65000"/>
                </a:srgbClr>
              </a:gs>
              <a:gs pos="100000">
                <a:srgbClr val="F7F5EF">
                  <a:alpha val="0"/>
                </a:srgbClr>
              </a:gs>
            </a:gsLst>
            <a:lin ang="5400000" scaled="1"/>
          </a:gradFill>
          <a:ln>
            <a:noFill/>
          </a:ln>
        </p:spPr>
        <p:txBody>
          <a:bodyPr/>
          <a:lstStyle/>
          <a:p>
            <a:endParaRPr lang="en-AU"/>
          </a:p>
        </p:txBody>
      </p:sp>
      <p:sp>
        <p:nvSpPr>
          <p:cNvPr id="13" name="Rectangle 12">
            <a:extLst>
              <a:ext uri="{FF2B5EF4-FFF2-40B4-BE49-F238E27FC236}">
                <a16:creationId xmlns:a16="http://schemas.microsoft.com/office/drawing/2014/main" id="{21D268C9-761A-4B9C-B86E-DA5543D4BFF6}"/>
              </a:ext>
            </a:extLst>
          </p:cNvPr>
          <p:cNvSpPr>
            <a:spLocks noGrp="1"/>
          </p:cNvSpPr>
          <p:nvPr/>
        </p:nvSpPr>
        <p:spPr>
          <a:xfrm>
            <a:off x="0" y="0"/>
            <a:ext cx="12192000" cy="114300"/>
          </a:xfrm>
          <a:prstGeom prst="rect">
            <a:avLst/>
          </a:prstGeom>
          <a:solidFill>
            <a:srgbClr val="214B3E"/>
          </a:solidFill>
          <a:ln w="0">
            <a:noFill/>
          </a:ln>
        </p:spPr>
        <p:txBody>
          <a:bodyPr/>
          <a:lstStyle/>
          <a:p>
            <a:endParaRPr lang="en-AU"/>
          </a:p>
        </p:txBody>
      </p:sp>
      <p:sp>
        <p:nvSpPr>
          <p:cNvPr id="2" name="Rectangle 1">
            <a:extLst>
              <a:ext uri="{FF2B5EF4-FFF2-40B4-BE49-F238E27FC236}">
                <a16:creationId xmlns:a16="http://schemas.microsoft.com/office/drawing/2014/main" id="{A4EFFF70-85AC-458B-AD26-1ACCBB500ADD}"/>
              </a:ext>
            </a:extLst>
          </p:cNvPr>
          <p:cNvSpPr>
            <a:spLocks noGrp="1"/>
          </p:cNvSpPr>
          <p:nvPr/>
        </p:nvSpPr>
        <p:spPr>
          <a:xfrm>
            <a:off x="571500" y="381000"/>
            <a:ext cx="11049000" cy="838200"/>
          </a:xfrm>
          <a:prstGeom prst="rect">
            <a:avLst/>
          </a:prstGeom>
          <a:noFill/>
          <a:ln w="0">
            <a:noFill/>
          </a:ln>
        </p:spPr>
        <p:txBody>
          <a:bodyPr lIns="0" tIns="0" rIns="0" bIns="0" anchor="t"/>
          <a:lstStyle>
            <a:defPPr>
              <a:defRPr sz="3000" b="1">
                <a:solidFill>
                  <a:srgbClr val="263D35"/>
                </a:solidFill>
                <a:latin typeface="Arial"/>
                <a:ea typeface="Arial"/>
                <a:cs typeface="Arial"/>
              </a:defRPr>
            </a:defPPr>
            <a:lvl1pPr>
              <a:defRPr sz="3000" b="1">
                <a:solidFill>
                  <a:srgbClr val="263D35"/>
                </a:solidFill>
                <a:latin typeface="Arial"/>
                <a:ea typeface="Arial"/>
                <a:cs typeface="Arial"/>
              </a:defRPr>
            </a:lvl1pPr>
            <a:lvl2pPr>
              <a:defRPr sz="3000" b="1">
                <a:solidFill>
                  <a:srgbClr val="263D35"/>
                </a:solidFill>
                <a:latin typeface="Arial"/>
                <a:ea typeface="Arial"/>
                <a:cs typeface="Arial"/>
              </a:defRPr>
            </a:lvl2pPr>
            <a:lvl3pPr>
              <a:defRPr sz="3000" b="1">
                <a:solidFill>
                  <a:srgbClr val="263D35"/>
                </a:solidFill>
                <a:latin typeface="Arial"/>
                <a:ea typeface="Arial"/>
                <a:cs typeface="Arial"/>
              </a:defRPr>
            </a:lvl3pPr>
            <a:lvl4pPr>
              <a:defRPr sz="3000" b="1">
                <a:solidFill>
                  <a:srgbClr val="263D35"/>
                </a:solidFill>
                <a:latin typeface="Arial"/>
                <a:ea typeface="Arial"/>
                <a:cs typeface="Arial"/>
              </a:defRPr>
            </a:lvl4pPr>
            <a:lvl5pPr>
              <a:defRPr sz="3000" b="1">
                <a:solidFill>
                  <a:srgbClr val="263D35"/>
                </a:solidFill>
                <a:latin typeface="Arial"/>
                <a:ea typeface="Arial"/>
                <a:cs typeface="Arial"/>
              </a:defRPr>
            </a:lvl5pPr>
            <a:lvl6pPr>
              <a:defRPr sz="3000" b="1">
                <a:solidFill>
                  <a:srgbClr val="263D35"/>
                </a:solidFill>
                <a:latin typeface="Arial"/>
                <a:ea typeface="Arial"/>
                <a:cs typeface="Arial"/>
              </a:defRPr>
            </a:lvl6pPr>
            <a:lvl7pPr>
              <a:defRPr sz="3000" b="1">
                <a:solidFill>
                  <a:srgbClr val="263D35"/>
                </a:solidFill>
                <a:latin typeface="Arial"/>
                <a:ea typeface="Arial"/>
                <a:cs typeface="Arial"/>
              </a:defRPr>
            </a:lvl7pPr>
            <a:lvl8pPr>
              <a:defRPr sz="3000" b="1">
                <a:solidFill>
                  <a:srgbClr val="263D35"/>
                </a:solidFill>
                <a:latin typeface="Arial"/>
                <a:ea typeface="Arial"/>
                <a:cs typeface="Arial"/>
              </a:defRPr>
            </a:lvl8pPr>
            <a:lvl9pPr>
              <a:defRPr sz="3000" b="1">
                <a:solidFill>
                  <a:srgbClr val="263D35"/>
                </a:solidFill>
                <a:latin typeface="Arial"/>
                <a:ea typeface="Arial"/>
                <a:cs typeface="Arial"/>
              </a:defRPr>
            </a:lvl9pPr>
          </a:lstStyle>
          <a:p>
            <a:pPr>
              <a:defRPr sz="3000" b="1">
                <a:solidFill>
                  <a:srgbClr val="263D35"/>
                </a:solidFill>
                <a:latin typeface="Arial"/>
                <a:ea typeface="Arial"/>
                <a:cs typeface="Arial"/>
              </a:defRPr>
            </a:pPr>
            <a:r>
              <a:rPr sz="3000" b="1">
                <a:solidFill>
                  <a:srgbClr val="263D35"/>
                </a:solidFill>
                <a:latin typeface="Arial"/>
                <a:ea typeface="Arial"/>
                <a:cs typeface="Arial"/>
              </a:rPr>
              <a:t>Where to individually from here?</a:t>
            </a:r>
          </a:p>
        </p:txBody>
      </p:sp>
      <p:sp>
        <p:nvSpPr>
          <p:cNvPr id="3" name="Rectangle 2">
            <a:extLst>
              <a:ext uri="{FF2B5EF4-FFF2-40B4-BE49-F238E27FC236}">
                <a16:creationId xmlns:a16="http://schemas.microsoft.com/office/drawing/2014/main" id="{6DAA36BD-14DD-4066-9D0A-1CC33DF96864}"/>
              </a:ext>
            </a:extLst>
          </p:cNvPr>
          <p:cNvSpPr>
            <a:spLocks noGrp="1"/>
          </p:cNvSpPr>
          <p:nvPr/>
        </p:nvSpPr>
        <p:spPr>
          <a:xfrm>
            <a:off x="571500" y="1162050"/>
            <a:ext cx="11049000" cy="381000"/>
          </a:xfrm>
          <a:prstGeom prst="rect">
            <a:avLst/>
          </a:prstGeom>
          <a:noFill/>
          <a:ln w="0">
            <a:noFill/>
          </a:ln>
        </p:spPr>
        <p:txBody>
          <a:bodyPr lIns="0" tIns="0" rIns="0" bIns="0" anchor="t"/>
          <a:lstStyle>
            <a:defPPr>
              <a:defRPr sz="2100" b="1">
                <a:solidFill>
                  <a:srgbClr val="263D35"/>
                </a:solidFill>
                <a:latin typeface="Arial"/>
                <a:ea typeface="Arial"/>
                <a:cs typeface="Arial"/>
              </a:defRPr>
            </a:defPPr>
            <a:lvl1pPr>
              <a:defRPr sz="2100" b="1">
                <a:solidFill>
                  <a:srgbClr val="263D35"/>
                </a:solidFill>
                <a:latin typeface="Arial"/>
                <a:ea typeface="Arial"/>
                <a:cs typeface="Arial"/>
              </a:defRPr>
            </a:lvl1pPr>
            <a:lvl2pPr>
              <a:defRPr sz="2100" b="1">
                <a:solidFill>
                  <a:srgbClr val="263D35"/>
                </a:solidFill>
                <a:latin typeface="Arial"/>
                <a:ea typeface="Arial"/>
                <a:cs typeface="Arial"/>
              </a:defRPr>
            </a:lvl2pPr>
            <a:lvl3pPr>
              <a:defRPr sz="2100" b="1">
                <a:solidFill>
                  <a:srgbClr val="263D35"/>
                </a:solidFill>
                <a:latin typeface="Arial"/>
                <a:ea typeface="Arial"/>
                <a:cs typeface="Arial"/>
              </a:defRPr>
            </a:lvl3pPr>
            <a:lvl4pPr>
              <a:defRPr sz="2100" b="1">
                <a:solidFill>
                  <a:srgbClr val="263D35"/>
                </a:solidFill>
                <a:latin typeface="Arial"/>
                <a:ea typeface="Arial"/>
                <a:cs typeface="Arial"/>
              </a:defRPr>
            </a:lvl4pPr>
            <a:lvl5pPr>
              <a:defRPr sz="2100" b="1">
                <a:solidFill>
                  <a:srgbClr val="263D35"/>
                </a:solidFill>
                <a:latin typeface="Arial"/>
                <a:ea typeface="Arial"/>
                <a:cs typeface="Arial"/>
              </a:defRPr>
            </a:lvl5pPr>
            <a:lvl6pPr>
              <a:defRPr sz="2100" b="1">
                <a:solidFill>
                  <a:srgbClr val="263D35"/>
                </a:solidFill>
                <a:latin typeface="Arial"/>
                <a:ea typeface="Arial"/>
                <a:cs typeface="Arial"/>
              </a:defRPr>
            </a:lvl6pPr>
            <a:lvl7pPr>
              <a:defRPr sz="2100" b="1">
                <a:solidFill>
                  <a:srgbClr val="263D35"/>
                </a:solidFill>
                <a:latin typeface="Arial"/>
                <a:ea typeface="Arial"/>
                <a:cs typeface="Arial"/>
              </a:defRPr>
            </a:lvl7pPr>
            <a:lvl8pPr>
              <a:defRPr sz="2100" b="1">
                <a:solidFill>
                  <a:srgbClr val="263D35"/>
                </a:solidFill>
                <a:latin typeface="Arial"/>
                <a:ea typeface="Arial"/>
                <a:cs typeface="Arial"/>
              </a:defRPr>
            </a:lvl8pPr>
            <a:lvl9pPr>
              <a:defRPr sz="2100" b="1">
                <a:solidFill>
                  <a:srgbClr val="263D35"/>
                </a:solidFill>
                <a:latin typeface="Arial"/>
                <a:ea typeface="Arial"/>
                <a:cs typeface="Arial"/>
              </a:defRPr>
            </a:lvl9pPr>
          </a:lstStyle>
          <a:p>
            <a:pPr>
              <a:defRPr sz="2100" b="1">
                <a:solidFill>
                  <a:srgbClr val="263D35"/>
                </a:solidFill>
                <a:latin typeface="Arial"/>
                <a:ea typeface="Arial"/>
                <a:cs typeface="Arial"/>
              </a:defRPr>
            </a:pPr>
            <a:r>
              <a:rPr sz="2100" b="1" dirty="0">
                <a:solidFill>
                  <a:srgbClr val="263D35"/>
                </a:solidFill>
                <a:latin typeface="Arial"/>
                <a:ea typeface="Arial"/>
                <a:cs typeface="Arial"/>
              </a:rPr>
              <a:t>Reach out if today has raised concerns</a:t>
            </a:r>
          </a:p>
        </p:txBody>
      </p:sp>
      <p:sp>
        <p:nvSpPr>
          <p:cNvPr id="4" name="Rectangle 3">
            <a:extLst>
              <a:ext uri="{FF2B5EF4-FFF2-40B4-BE49-F238E27FC236}">
                <a16:creationId xmlns:a16="http://schemas.microsoft.com/office/drawing/2014/main" id="{6ED9E9DD-57DE-4462-9D05-E6E477D045FB}"/>
              </a:ext>
            </a:extLst>
          </p:cNvPr>
          <p:cNvSpPr>
            <a:spLocks noGrp="1"/>
          </p:cNvSpPr>
          <p:nvPr/>
        </p:nvSpPr>
        <p:spPr>
          <a:xfrm>
            <a:off x="571500" y="1567149"/>
            <a:ext cx="10858500" cy="666750"/>
          </a:xfrm>
          <a:prstGeom prst="rect">
            <a:avLst/>
          </a:prstGeom>
          <a:noFill/>
          <a:ln w="0">
            <a:noFill/>
          </a:ln>
        </p:spPr>
        <p:txBody>
          <a:bodyPr lIns="0" tIns="0" rIns="0" bIns="0" anchor="t"/>
          <a:lstStyle>
            <a:defPPr>
              <a:defRPr sz="1875" b="0">
                <a:solidFill>
                  <a:srgbClr val="263D35"/>
                </a:solidFill>
                <a:latin typeface="Arial"/>
                <a:ea typeface="Arial"/>
                <a:cs typeface="Arial"/>
              </a:defRPr>
            </a:defPPr>
            <a:lvl1pPr>
              <a:defRPr sz="1875" b="0">
                <a:solidFill>
                  <a:srgbClr val="263D35"/>
                </a:solidFill>
                <a:latin typeface="Arial"/>
                <a:ea typeface="Arial"/>
                <a:cs typeface="Arial"/>
              </a:defRPr>
            </a:lvl1pPr>
            <a:lvl2pPr>
              <a:defRPr sz="1875" b="0">
                <a:solidFill>
                  <a:srgbClr val="263D35"/>
                </a:solidFill>
                <a:latin typeface="Arial"/>
                <a:ea typeface="Arial"/>
                <a:cs typeface="Arial"/>
              </a:defRPr>
            </a:lvl2pPr>
            <a:lvl3pPr>
              <a:defRPr sz="1875" b="0">
                <a:solidFill>
                  <a:srgbClr val="263D35"/>
                </a:solidFill>
                <a:latin typeface="Arial"/>
                <a:ea typeface="Arial"/>
                <a:cs typeface="Arial"/>
              </a:defRPr>
            </a:lvl3pPr>
            <a:lvl4pPr>
              <a:defRPr sz="1875" b="0">
                <a:solidFill>
                  <a:srgbClr val="263D35"/>
                </a:solidFill>
                <a:latin typeface="Arial"/>
                <a:ea typeface="Arial"/>
                <a:cs typeface="Arial"/>
              </a:defRPr>
            </a:lvl4pPr>
            <a:lvl5pPr>
              <a:defRPr sz="1875" b="0">
                <a:solidFill>
                  <a:srgbClr val="263D35"/>
                </a:solidFill>
                <a:latin typeface="Arial"/>
                <a:ea typeface="Arial"/>
                <a:cs typeface="Arial"/>
              </a:defRPr>
            </a:lvl5pPr>
            <a:lvl6pPr>
              <a:defRPr sz="1875" b="0">
                <a:solidFill>
                  <a:srgbClr val="263D35"/>
                </a:solidFill>
                <a:latin typeface="Arial"/>
                <a:ea typeface="Arial"/>
                <a:cs typeface="Arial"/>
              </a:defRPr>
            </a:lvl6pPr>
            <a:lvl7pPr>
              <a:defRPr sz="1875" b="0">
                <a:solidFill>
                  <a:srgbClr val="263D35"/>
                </a:solidFill>
                <a:latin typeface="Arial"/>
                <a:ea typeface="Arial"/>
                <a:cs typeface="Arial"/>
              </a:defRPr>
            </a:lvl7pPr>
            <a:lvl8pPr>
              <a:defRPr sz="1875" b="0">
                <a:solidFill>
                  <a:srgbClr val="263D35"/>
                </a:solidFill>
                <a:latin typeface="Arial"/>
                <a:ea typeface="Arial"/>
                <a:cs typeface="Arial"/>
              </a:defRPr>
            </a:lvl8pPr>
            <a:lvl9pPr>
              <a:defRPr sz="1875" b="0">
                <a:solidFill>
                  <a:srgbClr val="263D35"/>
                </a:solidFill>
                <a:latin typeface="Arial"/>
                <a:ea typeface="Arial"/>
                <a:cs typeface="Arial"/>
              </a:defRPr>
            </a:lvl9pPr>
          </a:lstStyle>
          <a:p>
            <a:pPr>
              <a:defRPr sz="1875" b="0">
                <a:solidFill>
                  <a:srgbClr val="263D35"/>
                </a:solidFill>
                <a:latin typeface="Arial"/>
                <a:ea typeface="Arial"/>
                <a:cs typeface="Arial"/>
              </a:defRPr>
            </a:pPr>
            <a:r>
              <a:rPr sz="1875" b="0" dirty="0">
                <a:solidFill>
                  <a:srgbClr val="263D35"/>
                </a:solidFill>
                <a:latin typeface="Arial"/>
                <a:ea typeface="Arial"/>
                <a:cs typeface="Arial"/>
              </a:rPr>
              <a:t>Speak privately with a presenter, trusted colleague or counselling service. Ask about independent support.</a:t>
            </a:r>
          </a:p>
        </p:txBody>
      </p:sp>
      <p:sp>
        <p:nvSpPr>
          <p:cNvPr id="5" name="Rectangle 4">
            <a:extLst>
              <a:ext uri="{FF2B5EF4-FFF2-40B4-BE49-F238E27FC236}">
                <a16:creationId xmlns:a16="http://schemas.microsoft.com/office/drawing/2014/main" id="{96C8EB0F-694C-4E36-AF24-4C1B9E4D953C}"/>
              </a:ext>
            </a:extLst>
          </p:cNvPr>
          <p:cNvSpPr>
            <a:spLocks noGrp="1"/>
          </p:cNvSpPr>
          <p:nvPr/>
        </p:nvSpPr>
        <p:spPr>
          <a:xfrm>
            <a:off x="571500" y="2381250"/>
            <a:ext cx="11049000" cy="381000"/>
          </a:xfrm>
          <a:prstGeom prst="rect">
            <a:avLst/>
          </a:prstGeom>
          <a:noFill/>
          <a:ln w="0">
            <a:noFill/>
          </a:ln>
        </p:spPr>
        <p:txBody>
          <a:bodyPr lIns="0" tIns="0" rIns="0" bIns="0" anchor="t"/>
          <a:lstStyle>
            <a:defPPr>
              <a:defRPr sz="2100" b="1">
                <a:solidFill>
                  <a:srgbClr val="263D35"/>
                </a:solidFill>
                <a:latin typeface="Arial"/>
                <a:ea typeface="Arial"/>
                <a:cs typeface="Arial"/>
              </a:defRPr>
            </a:defPPr>
            <a:lvl1pPr>
              <a:defRPr sz="2100" b="1">
                <a:solidFill>
                  <a:srgbClr val="263D35"/>
                </a:solidFill>
                <a:latin typeface="Arial"/>
                <a:ea typeface="Arial"/>
                <a:cs typeface="Arial"/>
              </a:defRPr>
            </a:lvl1pPr>
            <a:lvl2pPr>
              <a:defRPr sz="2100" b="1">
                <a:solidFill>
                  <a:srgbClr val="263D35"/>
                </a:solidFill>
                <a:latin typeface="Arial"/>
                <a:ea typeface="Arial"/>
                <a:cs typeface="Arial"/>
              </a:defRPr>
            </a:lvl2pPr>
            <a:lvl3pPr>
              <a:defRPr sz="2100" b="1">
                <a:solidFill>
                  <a:srgbClr val="263D35"/>
                </a:solidFill>
                <a:latin typeface="Arial"/>
                <a:ea typeface="Arial"/>
                <a:cs typeface="Arial"/>
              </a:defRPr>
            </a:lvl3pPr>
            <a:lvl4pPr>
              <a:defRPr sz="2100" b="1">
                <a:solidFill>
                  <a:srgbClr val="263D35"/>
                </a:solidFill>
                <a:latin typeface="Arial"/>
                <a:ea typeface="Arial"/>
                <a:cs typeface="Arial"/>
              </a:defRPr>
            </a:lvl4pPr>
            <a:lvl5pPr>
              <a:defRPr sz="2100" b="1">
                <a:solidFill>
                  <a:srgbClr val="263D35"/>
                </a:solidFill>
                <a:latin typeface="Arial"/>
                <a:ea typeface="Arial"/>
                <a:cs typeface="Arial"/>
              </a:defRPr>
            </a:lvl5pPr>
            <a:lvl6pPr>
              <a:defRPr sz="2100" b="1">
                <a:solidFill>
                  <a:srgbClr val="263D35"/>
                </a:solidFill>
                <a:latin typeface="Arial"/>
                <a:ea typeface="Arial"/>
                <a:cs typeface="Arial"/>
              </a:defRPr>
            </a:lvl6pPr>
            <a:lvl7pPr>
              <a:defRPr sz="2100" b="1">
                <a:solidFill>
                  <a:srgbClr val="263D35"/>
                </a:solidFill>
                <a:latin typeface="Arial"/>
                <a:ea typeface="Arial"/>
                <a:cs typeface="Arial"/>
              </a:defRPr>
            </a:lvl7pPr>
            <a:lvl8pPr>
              <a:defRPr sz="2100" b="1">
                <a:solidFill>
                  <a:srgbClr val="263D35"/>
                </a:solidFill>
                <a:latin typeface="Arial"/>
                <a:ea typeface="Arial"/>
                <a:cs typeface="Arial"/>
              </a:defRPr>
            </a:lvl8pPr>
            <a:lvl9pPr>
              <a:defRPr sz="2100" b="1">
                <a:solidFill>
                  <a:srgbClr val="263D35"/>
                </a:solidFill>
                <a:latin typeface="Arial"/>
                <a:ea typeface="Arial"/>
                <a:cs typeface="Arial"/>
              </a:defRPr>
            </a:lvl9pPr>
          </a:lstStyle>
          <a:p>
            <a:pPr>
              <a:defRPr sz="2100" b="1">
                <a:solidFill>
                  <a:srgbClr val="263D35"/>
                </a:solidFill>
                <a:latin typeface="Arial"/>
                <a:ea typeface="Arial"/>
                <a:cs typeface="Arial"/>
              </a:defRPr>
            </a:pPr>
            <a:r>
              <a:rPr sz="2100" b="1" dirty="0">
                <a:solidFill>
                  <a:srgbClr val="263D35"/>
                </a:solidFill>
                <a:latin typeface="Arial"/>
                <a:ea typeface="Arial"/>
                <a:cs typeface="Arial"/>
              </a:rPr>
              <a:t>Know the definitions and pathway</a:t>
            </a:r>
          </a:p>
        </p:txBody>
      </p:sp>
      <p:sp>
        <p:nvSpPr>
          <p:cNvPr id="6" name="Rectangle 5">
            <a:extLst>
              <a:ext uri="{FF2B5EF4-FFF2-40B4-BE49-F238E27FC236}">
                <a16:creationId xmlns:a16="http://schemas.microsoft.com/office/drawing/2014/main" id="{A8574261-EEE9-423D-B71F-84F7E9AC841F}"/>
              </a:ext>
            </a:extLst>
          </p:cNvPr>
          <p:cNvSpPr>
            <a:spLocks noGrp="1"/>
          </p:cNvSpPr>
          <p:nvPr/>
        </p:nvSpPr>
        <p:spPr>
          <a:xfrm>
            <a:off x="571500" y="2781300"/>
            <a:ext cx="10858500" cy="666750"/>
          </a:xfrm>
          <a:prstGeom prst="rect">
            <a:avLst/>
          </a:prstGeom>
          <a:noFill/>
          <a:ln w="0">
            <a:noFill/>
          </a:ln>
        </p:spPr>
        <p:txBody>
          <a:bodyPr lIns="0" tIns="0" rIns="0" bIns="0" anchor="t"/>
          <a:lstStyle>
            <a:defPPr>
              <a:defRPr sz="1875" b="0">
                <a:solidFill>
                  <a:srgbClr val="263D35"/>
                </a:solidFill>
                <a:latin typeface="Arial"/>
                <a:ea typeface="Arial"/>
                <a:cs typeface="Arial"/>
              </a:defRPr>
            </a:defPPr>
            <a:lvl1pPr>
              <a:defRPr sz="1875" b="0">
                <a:solidFill>
                  <a:srgbClr val="263D35"/>
                </a:solidFill>
                <a:latin typeface="Arial"/>
                <a:ea typeface="Arial"/>
                <a:cs typeface="Arial"/>
              </a:defRPr>
            </a:lvl1pPr>
            <a:lvl2pPr>
              <a:defRPr sz="1875" b="0">
                <a:solidFill>
                  <a:srgbClr val="263D35"/>
                </a:solidFill>
                <a:latin typeface="Arial"/>
                <a:ea typeface="Arial"/>
                <a:cs typeface="Arial"/>
              </a:defRPr>
            </a:lvl2pPr>
            <a:lvl3pPr>
              <a:defRPr sz="1875" b="0">
                <a:solidFill>
                  <a:srgbClr val="263D35"/>
                </a:solidFill>
                <a:latin typeface="Arial"/>
                <a:ea typeface="Arial"/>
                <a:cs typeface="Arial"/>
              </a:defRPr>
            </a:lvl3pPr>
            <a:lvl4pPr>
              <a:defRPr sz="1875" b="0">
                <a:solidFill>
                  <a:srgbClr val="263D35"/>
                </a:solidFill>
                <a:latin typeface="Arial"/>
                <a:ea typeface="Arial"/>
                <a:cs typeface="Arial"/>
              </a:defRPr>
            </a:lvl4pPr>
            <a:lvl5pPr>
              <a:defRPr sz="1875" b="0">
                <a:solidFill>
                  <a:srgbClr val="263D35"/>
                </a:solidFill>
                <a:latin typeface="Arial"/>
                <a:ea typeface="Arial"/>
                <a:cs typeface="Arial"/>
              </a:defRPr>
            </a:lvl5pPr>
            <a:lvl6pPr>
              <a:defRPr sz="1875" b="0">
                <a:solidFill>
                  <a:srgbClr val="263D35"/>
                </a:solidFill>
                <a:latin typeface="Arial"/>
                <a:ea typeface="Arial"/>
                <a:cs typeface="Arial"/>
              </a:defRPr>
            </a:lvl6pPr>
            <a:lvl7pPr>
              <a:defRPr sz="1875" b="0">
                <a:solidFill>
                  <a:srgbClr val="263D35"/>
                </a:solidFill>
                <a:latin typeface="Arial"/>
                <a:ea typeface="Arial"/>
                <a:cs typeface="Arial"/>
              </a:defRPr>
            </a:lvl7pPr>
            <a:lvl8pPr>
              <a:defRPr sz="1875" b="0">
                <a:solidFill>
                  <a:srgbClr val="263D35"/>
                </a:solidFill>
                <a:latin typeface="Arial"/>
                <a:ea typeface="Arial"/>
                <a:cs typeface="Arial"/>
              </a:defRPr>
            </a:lvl8pPr>
            <a:lvl9pPr>
              <a:defRPr sz="1875" b="0">
                <a:solidFill>
                  <a:srgbClr val="263D35"/>
                </a:solidFill>
                <a:latin typeface="Arial"/>
                <a:ea typeface="Arial"/>
                <a:cs typeface="Arial"/>
              </a:defRPr>
            </a:lvl9pPr>
          </a:lstStyle>
          <a:p>
            <a:pPr>
              <a:defRPr sz="1875" b="0">
                <a:solidFill>
                  <a:srgbClr val="263D35"/>
                </a:solidFill>
                <a:latin typeface="Arial"/>
                <a:ea typeface="Arial"/>
                <a:cs typeface="Arial"/>
              </a:defRPr>
            </a:pPr>
            <a:r>
              <a:rPr sz="1875" b="0">
                <a:solidFill>
                  <a:srgbClr val="263D35"/>
                </a:solidFill>
                <a:latin typeface="Arial"/>
                <a:ea typeface="Arial"/>
                <a:cs typeface="Arial"/>
              </a:rPr>
              <a:t>Read F01 and F02. Know who you can approach and how to raise a concern privately.</a:t>
            </a:r>
          </a:p>
        </p:txBody>
      </p:sp>
      <p:sp>
        <p:nvSpPr>
          <p:cNvPr id="7" name="Rectangle 6">
            <a:extLst>
              <a:ext uri="{FF2B5EF4-FFF2-40B4-BE49-F238E27FC236}">
                <a16:creationId xmlns:a16="http://schemas.microsoft.com/office/drawing/2014/main" id="{5123F0EE-302E-445B-82F9-87FDCB654625}"/>
              </a:ext>
            </a:extLst>
          </p:cNvPr>
          <p:cNvSpPr>
            <a:spLocks noGrp="1"/>
          </p:cNvSpPr>
          <p:nvPr/>
        </p:nvSpPr>
        <p:spPr>
          <a:xfrm>
            <a:off x="571500" y="3301685"/>
            <a:ext cx="11049000" cy="381000"/>
          </a:xfrm>
          <a:prstGeom prst="rect">
            <a:avLst/>
          </a:prstGeom>
          <a:noFill/>
          <a:ln w="0">
            <a:noFill/>
          </a:ln>
        </p:spPr>
        <p:txBody>
          <a:bodyPr lIns="0" tIns="0" rIns="0" bIns="0" anchor="t"/>
          <a:lstStyle>
            <a:defPPr>
              <a:defRPr sz="2100" b="1">
                <a:solidFill>
                  <a:srgbClr val="263D35"/>
                </a:solidFill>
                <a:latin typeface="Arial"/>
                <a:ea typeface="Arial"/>
                <a:cs typeface="Arial"/>
              </a:defRPr>
            </a:defPPr>
            <a:lvl1pPr>
              <a:defRPr sz="2100" b="1">
                <a:solidFill>
                  <a:srgbClr val="263D35"/>
                </a:solidFill>
                <a:latin typeface="Arial"/>
                <a:ea typeface="Arial"/>
                <a:cs typeface="Arial"/>
              </a:defRPr>
            </a:lvl1pPr>
            <a:lvl2pPr>
              <a:defRPr sz="2100" b="1">
                <a:solidFill>
                  <a:srgbClr val="263D35"/>
                </a:solidFill>
                <a:latin typeface="Arial"/>
                <a:ea typeface="Arial"/>
                <a:cs typeface="Arial"/>
              </a:defRPr>
            </a:lvl2pPr>
            <a:lvl3pPr>
              <a:defRPr sz="2100" b="1">
                <a:solidFill>
                  <a:srgbClr val="263D35"/>
                </a:solidFill>
                <a:latin typeface="Arial"/>
                <a:ea typeface="Arial"/>
                <a:cs typeface="Arial"/>
              </a:defRPr>
            </a:lvl3pPr>
            <a:lvl4pPr>
              <a:defRPr sz="2100" b="1">
                <a:solidFill>
                  <a:srgbClr val="263D35"/>
                </a:solidFill>
                <a:latin typeface="Arial"/>
                <a:ea typeface="Arial"/>
                <a:cs typeface="Arial"/>
              </a:defRPr>
            </a:lvl4pPr>
            <a:lvl5pPr>
              <a:defRPr sz="2100" b="1">
                <a:solidFill>
                  <a:srgbClr val="263D35"/>
                </a:solidFill>
                <a:latin typeface="Arial"/>
                <a:ea typeface="Arial"/>
                <a:cs typeface="Arial"/>
              </a:defRPr>
            </a:lvl5pPr>
            <a:lvl6pPr>
              <a:defRPr sz="2100" b="1">
                <a:solidFill>
                  <a:srgbClr val="263D35"/>
                </a:solidFill>
                <a:latin typeface="Arial"/>
                <a:ea typeface="Arial"/>
                <a:cs typeface="Arial"/>
              </a:defRPr>
            </a:lvl6pPr>
            <a:lvl7pPr>
              <a:defRPr sz="2100" b="1">
                <a:solidFill>
                  <a:srgbClr val="263D35"/>
                </a:solidFill>
                <a:latin typeface="Arial"/>
                <a:ea typeface="Arial"/>
                <a:cs typeface="Arial"/>
              </a:defRPr>
            </a:lvl7pPr>
            <a:lvl8pPr>
              <a:defRPr sz="2100" b="1">
                <a:solidFill>
                  <a:srgbClr val="263D35"/>
                </a:solidFill>
                <a:latin typeface="Arial"/>
                <a:ea typeface="Arial"/>
                <a:cs typeface="Arial"/>
              </a:defRPr>
            </a:lvl8pPr>
            <a:lvl9pPr>
              <a:defRPr sz="2100" b="1">
                <a:solidFill>
                  <a:srgbClr val="263D35"/>
                </a:solidFill>
                <a:latin typeface="Arial"/>
                <a:ea typeface="Arial"/>
                <a:cs typeface="Arial"/>
              </a:defRPr>
            </a:lvl9pPr>
          </a:lstStyle>
          <a:p>
            <a:pPr>
              <a:defRPr sz="2100" b="1">
                <a:solidFill>
                  <a:srgbClr val="263D35"/>
                </a:solidFill>
                <a:latin typeface="Arial"/>
                <a:ea typeface="Arial"/>
                <a:cs typeface="Arial"/>
              </a:defRPr>
            </a:pPr>
            <a:r>
              <a:rPr sz="2100" b="1" dirty="0">
                <a:solidFill>
                  <a:srgbClr val="263D35"/>
                </a:solidFill>
                <a:latin typeface="Arial"/>
                <a:ea typeface="Arial"/>
                <a:cs typeface="Arial"/>
              </a:rPr>
              <a:t>Check what drains and restores your energy</a:t>
            </a:r>
          </a:p>
        </p:txBody>
      </p:sp>
      <p:sp>
        <p:nvSpPr>
          <p:cNvPr id="8" name="Rectangle 7">
            <a:extLst>
              <a:ext uri="{FF2B5EF4-FFF2-40B4-BE49-F238E27FC236}">
                <a16:creationId xmlns:a16="http://schemas.microsoft.com/office/drawing/2014/main" id="{6A9508D4-E09C-4BD3-84C4-1B3759AD0B0D}"/>
              </a:ext>
            </a:extLst>
          </p:cNvPr>
          <p:cNvSpPr>
            <a:spLocks noGrp="1"/>
          </p:cNvSpPr>
          <p:nvPr/>
        </p:nvSpPr>
        <p:spPr>
          <a:xfrm>
            <a:off x="571500" y="3733800"/>
            <a:ext cx="10858500" cy="666750"/>
          </a:xfrm>
          <a:prstGeom prst="rect">
            <a:avLst/>
          </a:prstGeom>
          <a:noFill/>
          <a:ln w="0">
            <a:noFill/>
          </a:ln>
        </p:spPr>
        <p:txBody>
          <a:bodyPr lIns="0" tIns="0" rIns="0" bIns="0" anchor="t"/>
          <a:lstStyle>
            <a:defPPr>
              <a:defRPr sz="1875" b="0">
                <a:solidFill>
                  <a:srgbClr val="263D35"/>
                </a:solidFill>
                <a:latin typeface="Arial"/>
                <a:ea typeface="Arial"/>
                <a:cs typeface="Arial"/>
              </a:defRPr>
            </a:defPPr>
            <a:lvl1pPr>
              <a:defRPr sz="1875" b="0">
                <a:solidFill>
                  <a:srgbClr val="263D35"/>
                </a:solidFill>
                <a:latin typeface="Arial"/>
                <a:ea typeface="Arial"/>
                <a:cs typeface="Arial"/>
              </a:defRPr>
            </a:lvl1pPr>
            <a:lvl2pPr>
              <a:defRPr sz="1875" b="0">
                <a:solidFill>
                  <a:srgbClr val="263D35"/>
                </a:solidFill>
                <a:latin typeface="Arial"/>
                <a:ea typeface="Arial"/>
                <a:cs typeface="Arial"/>
              </a:defRPr>
            </a:lvl2pPr>
            <a:lvl3pPr>
              <a:defRPr sz="1875" b="0">
                <a:solidFill>
                  <a:srgbClr val="263D35"/>
                </a:solidFill>
                <a:latin typeface="Arial"/>
                <a:ea typeface="Arial"/>
                <a:cs typeface="Arial"/>
              </a:defRPr>
            </a:lvl3pPr>
            <a:lvl4pPr>
              <a:defRPr sz="1875" b="0">
                <a:solidFill>
                  <a:srgbClr val="263D35"/>
                </a:solidFill>
                <a:latin typeface="Arial"/>
                <a:ea typeface="Arial"/>
                <a:cs typeface="Arial"/>
              </a:defRPr>
            </a:lvl4pPr>
            <a:lvl5pPr>
              <a:defRPr sz="1875" b="0">
                <a:solidFill>
                  <a:srgbClr val="263D35"/>
                </a:solidFill>
                <a:latin typeface="Arial"/>
                <a:ea typeface="Arial"/>
                <a:cs typeface="Arial"/>
              </a:defRPr>
            </a:lvl5pPr>
            <a:lvl6pPr>
              <a:defRPr sz="1875" b="0">
                <a:solidFill>
                  <a:srgbClr val="263D35"/>
                </a:solidFill>
                <a:latin typeface="Arial"/>
                <a:ea typeface="Arial"/>
                <a:cs typeface="Arial"/>
              </a:defRPr>
            </a:lvl6pPr>
            <a:lvl7pPr>
              <a:defRPr sz="1875" b="0">
                <a:solidFill>
                  <a:srgbClr val="263D35"/>
                </a:solidFill>
                <a:latin typeface="Arial"/>
                <a:ea typeface="Arial"/>
                <a:cs typeface="Arial"/>
              </a:defRPr>
            </a:lvl7pPr>
            <a:lvl8pPr>
              <a:defRPr sz="1875" b="0">
                <a:solidFill>
                  <a:srgbClr val="263D35"/>
                </a:solidFill>
                <a:latin typeface="Arial"/>
                <a:ea typeface="Arial"/>
                <a:cs typeface="Arial"/>
              </a:defRPr>
            </a:lvl8pPr>
            <a:lvl9pPr>
              <a:defRPr sz="1875" b="0">
                <a:solidFill>
                  <a:srgbClr val="263D35"/>
                </a:solidFill>
                <a:latin typeface="Arial"/>
                <a:ea typeface="Arial"/>
                <a:cs typeface="Arial"/>
              </a:defRPr>
            </a:lvl9pPr>
          </a:lstStyle>
          <a:p>
            <a:pPr>
              <a:defRPr sz="1875" b="0">
                <a:solidFill>
                  <a:srgbClr val="263D35"/>
                </a:solidFill>
                <a:latin typeface="Arial"/>
                <a:ea typeface="Arial"/>
                <a:cs typeface="Arial"/>
              </a:defRPr>
            </a:pPr>
            <a:r>
              <a:rPr sz="1875" b="0" dirty="0">
                <a:solidFill>
                  <a:srgbClr val="263D35"/>
                </a:solidFill>
                <a:latin typeface="Arial"/>
                <a:ea typeface="Arial"/>
                <a:cs typeface="Arial"/>
              </a:rPr>
              <a:t>Identify one manageable change and talk with a supportive colleague about the practical help you need.</a:t>
            </a:r>
            <a:r>
              <a:rPr lang="en-AU" sz="1875" b="0" dirty="0">
                <a:solidFill>
                  <a:srgbClr val="263D35"/>
                </a:solidFill>
                <a:latin typeface="Arial"/>
                <a:ea typeface="Arial"/>
                <a:cs typeface="Arial"/>
              </a:rPr>
              <a:t> Talk to your trusted colleague and team about team actions as needed- this is a group effort.</a:t>
            </a:r>
            <a:endParaRPr sz="1875" b="0" dirty="0">
              <a:solidFill>
                <a:srgbClr val="263D35"/>
              </a:solidFill>
              <a:latin typeface="Arial"/>
              <a:ea typeface="Arial"/>
              <a:cs typeface="Arial"/>
            </a:endParaRPr>
          </a:p>
        </p:txBody>
      </p:sp>
      <p:sp>
        <p:nvSpPr>
          <p:cNvPr id="9" name="Rectangle 8">
            <a:extLst>
              <a:ext uri="{FF2B5EF4-FFF2-40B4-BE49-F238E27FC236}">
                <a16:creationId xmlns:a16="http://schemas.microsoft.com/office/drawing/2014/main" id="{4DCF9758-3684-4FB2-9A0E-228DD5295FCF}"/>
              </a:ext>
            </a:extLst>
          </p:cNvPr>
          <p:cNvSpPr>
            <a:spLocks noGrp="1"/>
          </p:cNvSpPr>
          <p:nvPr/>
        </p:nvSpPr>
        <p:spPr>
          <a:xfrm>
            <a:off x="571500" y="4500130"/>
            <a:ext cx="11049000" cy="381000"/>
          </a:xfrm>
          <a:prstGeom prst="rect">
            <a:avLst/>
          </a:prstGeom>
          <a:noFill/>
          <a:ln w="0">
            <a:noFill/>
          </a:ln>
        </p:spPr>
        <p:txBody>
          <a:bodyPr lIns="0" tIns="0" rIns="0" bIns="0" anchor="t"/>
          <a:lstStyle>
            <a:defPPr>
              <a:defRPr sz="2100" b="1">
                <a:solidFill>
                  <a:srgbClr val="263D35"/>
                </a:solidFill>
                <a:latin typeface="Arial"/>
                <a:ea typeface="Arial"/>
                <a:cs typeface="Arial"/>
              </a:defRPr>
            </a:defPPr>
            <a:lvl1pPr>
              <a:defRPr sz="2100" b="1">
                <a:solidFill>
                  <a:srgbClr val="263D35"/>
                </a:solidFill>
                <a:latin typeface="Arial"/>
                <a:ea typeface="Arial"/>
                <a:cs typeface="Arial"/>
              </a:defRPr>
            </a:lvl1pPr>
            <a:lvl2pPr>
              <a:defRPr sz="2100" b="1">
                <a:solidFill>
                  <a:srgbClr val="263D35"/>
                </a:solidFill>
                <a:latin typeface="Arial"/>
                <a:ea typeface="Arial"/>
                <a:cs typeface="Arial"/>
              </a:defRPr>
            </a:lvl2pPr>
            <a:lvl3pPr>
              <a:defRPr sz="2100" b="1">
                <a:solidFill>
                  <a:srgbClr val="263D35"/>
                </a:solidFill>
                <a:latin typeface="Arial"/>
                <a:ea typeface="Arial"/>
                <a:cs typeface="Arial"/>
              </a:defRPr>
            </a:lvl3pPr>
            <a:lvl4pPr>
              <a:defRPr sz="2100" b="1">
                <a:solidFill>
                  <a:srgbClr val="263D35"/>
                </a:solidFill>
                <a:latin typeface="Arial"/>
                <a:ea typeface="Arial"/>
                <a:cs typeface="Arial"/>
              </a:defRPr>
            </a:lvl4pPr>
            <a:lvl5pPr>
              <a:defRPr sz="2100" b="1">
                <a:solidFill>
                  <a:srgbClr val="263D35"/>
                </a:solidFill>
                <a:latin typeface="Arial"/>
                <a:ea typeface="Arial"/>
                <a:cs typeface="Arial"/>
              </a:defRPr>
            </a:lvl5pPr>
            <a:lvl6pPr>
              <a:defRPr sz="2100" b="1">
                <a:solidFill>
                  <a:srgbClr val="263D35"/>
                </a:solidFill>
                <a:latin typeface="Arial"/>
                <a:ea typeface="Arial"/>
                <a:cs typeface="Arial"/>
              </a:defRPr>
            </a:lvl6pPr>
            <a:lvl7pPr>
              <a:defRPr sz="2100" b="1">
                <a:solidFill>
                  <a:srgbClr val="263D35"/>
                </a:solidFill>
                <a:latin typeface="Arial"/>
                <a:ea typeface="Arial"/>
                <a:cs typeface="Arial"/>
              </a:defRPr>
            </a:lvl7pPr>
            <a:lvl8pPr>
              <a:defRPr sz="2100" b="1">
                <a:solidFill>
                  <a:srgbClr val="263D35"/>
                </a:solidFill>
                <a:latin typeface="Arial"/>
                <a:ea typeface="Arial"/>
                <a:cs typeface="Arial"/>
              </a:defRPr>
            </a:lvl8pPr>
            <a:lvl9pPr>
              <a:defRPr sz="2100" b="1">
                <a:solidFill>
                  <a:srgbClr val="263D35"/>
                </a:solidFill>
                <a:latin typeface="Arial"/>
                <a:ea typeface="Arial"/>
                <a:cs typeface="Arial"/>
              </a:defRPr>
            </a:lvl9pPr>
          </a:lstStyle>
          <a:p>
            <a:pPr>
              <a:defRPr sz="2100" b="1">
                <a:solidFill>
                  <a:srgbClr val="263D35"/>
                </a:solidFill>
                <a:latin typeface="Arial"/>
                <a:ea typeface="Arial"/>
                <a:cs typeface="Arial"/>
              </a:defRPr>
            </a:pPr>
            <a:r>
              <a:rPr sz="2100" b="1" dirty="0">
                <a:solidFill>
                  <a:srgbClr val="263D35"/>
                </a:solidFill>
                <a:latin typeface="Arial"/>
                <a:ea typeface="Arial"/>
                <a:cs typeface="Arial"/>
              </a:rPr>
              <a:t>Keep the conversation going</a:t>
            </a:r>
          </a:p>
        </p:txBody>
      </p:sp>
      <p:sp>
        <p:nvSpPr>
          <p:cNvPr id="10" name="Rectangle 9">
            <a:extLst>
              <a:ext uri="{FF2B5EF4-FFF2-40B4-BE49-F238E27FC236}">
                <a16:creationId xmlns:a16="http://schemas.microsoft.com/office/drawing/2014/main" id="{A44328DB-6480-499B-A7A4-B5424AE572A7}"/>
              </a:ext>
            </a:extLst>
          </p:cNvPr>
          <p:cNvSpPr>
            <a:spLocks noGrp="1"/>
          </p:cNvSpPr>
          <p:nvPr/>
        </p:nvSpPr>
        <p:spPr>
          <a:xfrm>
            <a:off x="571500" y="4881130"/>
            <a:ext cx="10858500" cy="666750"/>
          </a:xfrm>
          <a:prstGeom prst="rect">
            <a:avLst/>
          </a:prstGeom>
          <a:noFill/>
          <a:ln w="0">
            <a:noFill/>
          </a:ln>
        </p:spPr>
        <p:txBody>
          <a:bodyPr lIns="0" tIns="0" rIns="0" bIns="0" anchor="t"/>
          <a:lstStyle>
            <a:defPPr>
              <a:defRPr sz="1875" b="0">
                <a:solidFill>
                  <a:srgbClr val="263D35"/>
                </a:solidFill>
                <a:latin typeface="Arial"/>
                <a:ea typeface="Arial"/>
                <a:cs typeface="Arial"/>
              </a:defRPr>
            </a:defPPr>
            <a:lvl1pPr>
              <a:defRPr sz="1875" b="0">
                <a:solidFill>
                  <a:srgbClr val="263D35"/>
                </a:solidFill>
                <a:latin typeface="Arial"/>
                <a:ea typeface="Arial"/>
                <a:cs typeface="Arial"/>
              </a:defRPr>
            </a:lvl1pPr>
            <a:lvl2pPr>
              <a:defRPr sz="1875" b="0">
                <a:solidFill>
                  <a:srgbClr val="263D35"/>
                </a:solidFill>
                <a:latin typeface="Arial"/>
                <a:ea typeface="Arial"/>
                <a:cs typeface="Arial"/>
              </a:defRPr>
            </a:lvl2pPr>
            <a:lvl3pPr>
              <a:defRPr sz="1875" b="0">
                <a:solidFill>
                  <a:srgbClr val="263D35"/>
                </a:solidFill>
                <a:latin typeface="Arial"/>
                <a:ea typeface="Arial"/>
                <a:cs typeface="Arial"/>
              </a:defRPr>
            </a:lvl3pPr>
            <a:lvl4pPr>
              <a:defRPr sz="1875" b="0">
                <a:solidFill>
                  <a:srgbClr val="263D35"/>
                </a:solidFill>
                <a:latin typeface="Arial"/>
                <a:ea typeface="Arial"/>
                <a:cs typeface="Arial"/>
              </a:defRPr>
            </a:lvl4pPr>
            <a:lvl5pPr>
              <a:defRPr sz="1875" b="0">
                <a:solidFill>
                  <a:srgbClr val="263D35"/>
                </a:solidFill>
                <a:latin typeface="Arial"/>
                <a:ea typeface="Arial"/>
                <a:cs typeface="Arial"/>
              </a:defRPr>
            </a:lvl5pPr>
            <a:lvl6pPr>
              <a:defRPr sz="1875" b="0">
                <a:solidFill>
                  <a:srgbClr val="263D35"/>
                </a:solidFill>
                <a:latin typeface="Arial"/>
                <a:ea typeface="Arial"/>
                <a:cs typeface="Arial"/>
              </a:defRPr>
            </a:lvl6pPr>
            <a:lvl7pPr>
              <a:defRPr sz="1875" b="0">
                <a:solidFill>
                  <a:srgbClr val="263D35"/>
                </a:solidFill>
                <a:latin typeface="Arial"/>
                <a:ea typeface="Arial"/>
                <a:cs typeface="Arial"/>
              </a:defRPr>
            </a:lvl7pPr>
            <a:lvl8pPr>
              <a:defRPr sz="1875" b="0">
                <a:solidFill>
                  <a:srgbClr val="263D35"/>
                </a:solidFill>
                <a:latin typeface="Arial"/>
                <a:ea typeface="Arial"/>
                <a:cs typeface="Arial"/>
              </a:defRPr>
            </a:lvl8pPr>
            <a:lvl9pPr>
              <a:defRPr sz="1875" b="0">
                <a:solidFill>
                  <a:srgbClr val="263D35"/>
                </a:solidFill>
                <a:latin typeface="Arial"/>
                <a:ea typeface="Arial"/>
                <a:cs typeface="Arial"/>
              </a:defRPr>
            </a:lvl9pPr>
          </a:lstStyle>
          <a:p>
            <a:pPr>
              <a:defRPr sz="1875" b="0">
                <a:solidFill>
                  <a:srgbClr val="263D35"/>
                </a:solidFill>
                <a:latin typeface="Arial"/>
                <a:ea typeface="Arial"/>
                <a:cs typeface="Arial"/>
              </a:defRPr>
            </a:pPr>
            <a:r>
              <a:rPr sz="1875" b="0" dirty="0">
                <a:solidFill>
                  <a:srgbClr val="263D35"/>
                </a:solidFill>
                <a:latin typeface="Arial"/>
                <a:ea typeface="Arial"/>
                <a:cs typeface="Arial"/>
              </a:rPr>
              <a:t>Arrange a check-in. </a:t>
            </a:r>
            <a:r>
              <a:rPr lang="en-AU" sz="1875" b="0" dirty="0">
                <a:solidFill>
                  <a:srgbClr val="263D35"/>
                </a:solidFill>
                <a:latin typeface="Arial"/>
                <a:ea typeface="Arial"/>
                <a:cs typeface="Arial"/>
              </a:rPr>
              <a:t>Talk in your team about bullying and other behaviours that affect wellbeing.</a:t>
            </a:r>
          </a:p>
          <a:p>
            <a:pPr>
              <a:defRPr sz="1875" b="0">
                <a:solidFill>
                  <a:srgbClr val="263D35"/>
                </a:solidFill>
                <a:latin typeface="Arial"/>
                <a:ea typeface="Arial"/>
                <a:cs typeface="Arial"/>
              </a:defRPr>
            </a:pPr>
            <a:r>
              <a:rPr sz="1875" b="0" dirty="0">
                <a:solidFill>
                  <a:srgbClr val="263D35"/>
                </a:solidFill>
                <a:latin typeface="Arial"/>
                <a:ea typeface="Arial"/>
                <a:cs typeface="Arial"/>
              </a:rPr>
              <a:t>Seek professional support if distress continues or affects daily life.</a:t>
            </a:r>
          </a:p>
        </p:txBody>
      </p:sp>
      <p:sp>
        <p:nvSpPr>
          <p:cNvPr id="11" name="Rectangle 10">
            <a:extLst>
              <a:ext uri="{FF2B5EF4-FFF2-40B4-BE49-F238E27FC236}">
                <a16:creationId xmlns:a16="http://schemas.microsoft.com/office/drawing/2014/main" id="{061D7DE6-35AF-4A47-941F-4D9C520DA65F}"/>
              </a:ext>
            </a:extLst>
          </p:cNvPr>
          <p:cNvSpPr>
            <a:spLocks noGrp="1"/>
          </p:cNvSpPr>
          <p:nvPr/>
        </p:nvSpPr>
        <p:spPr>
          <a:xfrm>
            <a:off x="571500" y="5752727"/>
            <a:ext cx="11049000" cy="533400"/>
          </a:xfrm>
          <a:prstGeom prst="rect">
            <a:avLst/>
          </a:prstGeom>
          <a:noFill/>
          <a:ln w="0">
            <a:noFill/>
          </a:ln>
        </p:spPr>
        <p:txBody>
          <a:bodyPr lIns="0" tIns="0" rIns="0" bIns="0" anchor="t"/>
          <a:lstStyle>
            <a:defPPr>
              <a:defRPr sz="1950" b="1">
                <a:solidFill>
                  <a:srgbClr val="263D35"/>
                </a:solidFill>
                <a:latin typeface="Arial"/>
                <a:ea typeface="Arial"/>
                <a:cs typeface="Arial"/>
              </a:defRPr>
            </a:defPPr>
            <a:lvl1pPr>
              <a:defRPr sz="1950" b="1">
                <a:solidFill>
                  <a:srgbClr val="263D35"/>
                </a:solidFill>
                <a:latin typeface="Arial"/>
                <a:ea typeface="Arial"/>
                <a:cs typeface="Arial"/>
              </a:defRPr>
            </a:lvl1pPr>
            <a:lvl2pPr>
              <a:defRPr sz="1950" b="1">
                <a:solidFill>
                  <a:srgbClr val="263D35"/>
                </a:solidFill>
                <a:latin typeface="Arial"/>
                <a:ea typeface="Arial"/>
                <a:cs typeface="Arial"/>
              </a:defRPr>
            </a:lvl2pPr>
            <a:lvl3pPr>
              <a:defRPr sz="1950" b="1">
                <a:solidFill>
                  <a:srgbClr val="263D35"/>
                </a:solidFill>
                <a:latin typeface="Arial"/>
                <a:ea typeface="Arial"/>
                <a:cs typeface="Arial"/>
              </a:defRPr>
            </a:lvl3pPr>
            <a:lvl4pPr>
              <a:defRPr sz="1950" b="1">
                <a:solidFill>
                  <a:srgbClr val="263D35"/>
                </a:solidFill>
                <a:latin typeface="Arial"/>
                <a:ea typeface="Arial"/>
                <a:cs typeface="Arial"/>
              </a:defRPr>
            </a:lvl4pPr>
            <a:lvl5pPr>
              <a:defRPr sz="1950" b="1">
                <a:solidFill>
                  <a:srgbClr val="263D35"/>
                </a:solidFill>
                <a:latin typeface="Arial"/>
                <a:ea typeface="Arial"/>
                <a:cs typeface="Arial"/>
              </a:defRPr>
            </a:lvl5pPr>
            <a:lvl6pPr>
              <a:defRPr sz="1950" b="1">
                <a:solidFill>
                  <a:srgbClr val="263D35"/>
                </a:solidFill>
                <a:latin typeface="Arial"/>
                <a:ea typeface="Arial"/>
                <a:cs typeface="Arial"/>
              </a:defRPr>
            </a:lvl6pPr>
            <a:lvl7pPr>
              <a:defRPr sz="1950" b="1">
                <a:solidFill>
                  <a:srgbClr val="263D35"/>
                </a:solidFill>
                <a:latin typeface="Arial"/>
                <a:ea typeface="Arial"/>
                <a:cs typeface="Arial"/>
              </a:defRPr>
            </a:lvl7pPr>
            <a:lvl8pPr>
              <a:defRPr sz="1950" b="1">
                <a:solidFill>
                  <a:srgbClr val="263D35"/>
                </a:solidFill>
                <a:latin typeface="Arial"/>
                <a:ea typeface="Arial"/>
                <a:cs typeface="Arial"/>
              </a:defRPr>
            </a:lvl8pPr>
            <a:lvl9pPr>
              <a:defRPr sz="1950" b="1">
                <a:solidFill>
                  <a:srgbClr val="263D35"/>
                </a:solidFill>
                <a:latin typeface="Arial"/>
                <a:ea typeface="Arial"/>
                <a:cs typeface="Arial"/>
              </a:defRPr>
            </a:lvl9pPr>
          </a:lstStyle>
          <a:p>
            <a:pPr>
              <a:defRPr sz="1950" b="1">
                <a:solidFill>
                  <a:srgbClr val="263D35"/>
                </a:solidFill>
                <a:latin typeface="Arial"/>
                <a:ea typeface="Arial"/>
                <a:cs typeface="Arial"/>
              </a:defRPr>
            </a:pPr>
            <a:r>
              <a:rPr sz="1950" b="1" dirty="0">
                <a:solidFill>
                  <a:srgbClr val="263D35"/>
                </a:solidFill>
                <a:latin typeface="Arial"/>
                <a:ea typeface="Arial"/>
                <a:cs typeface="Arial"/>
              </a:rPr>
              <a:t>Your wellbeing is highly valued at </a:t>
            </a:r>
            <a:r>
              <a:rPr sz="1950" b="1" dirty="0" err="1">
                <a:solidFill>
                  <a:srgbClr val="263D35"/>
                </a:solidFill>
                <a:latin typeface="Arial"/>
                <a:ea typeface="Arial"/>
                <a:cs typeface="Arial"/>
              </a:rPr>
              <a:t>Wrenvale</a:t>
            </a:r>
            <a:r>
              <a:rPr sz="1950" b="1" dirty="0">
                <a:solidFill>
                  <a:srgbClr val="263D35"/>
                </a:solidFill>
                <a:latin typeface="Arial"/>
                <a:ea typeface="Arial"/>
                <a:cs typeface="Arial"/>
              </a:rPr>
              <a:t>. You deserve to feel safe, supported and heard.</a:t>
            </a:r>
          </a:p>
        </p:txBody>
      </p:sp>
      <p:sp>
        <p:nvSpPr>
          <p:cNvPr id="12" name="Rectangle 11">
            <a:extLst>
              <a:ext uri="{FF2B5EF4-FFF2-40B4-BE49-F238E27FC236}">
                <a16:creationId xmlns:a16="http://schemas.microsoft.com/office/drawing/2014/main" id="{CB7346DC-742E-4DD3-A076-6CB379E099B2}"/>
              </a:ext>
            </a:extLst>
          </p:cNvPr>
          <p:cNvSpPr>
            <a:spLocks noGrp="1"/>
          </p:cNvSpPr>
          <p:nvPr/>
        </p:nvSpPr>
        <p:spPr>
          <a:xfrm>
            <a:off x="571500" y="6267450"/>
            <a:ext cx="11049000" cy="361950"/>
          </a:xfrm>
          <a:prstGeom prst="rect">
            <a:avLst/>
          </a:prstGeom>
          <a:noFill/>
          <a:ln w="0">
            <a:noFill/>
          </a:ln>
        </p:spPr>
        <p:txBody>
          <a:bodyPr lIns="0" tIns="0" rIns="0" bIns="0" anchor="t"/>
          <a:lstStyle>
            <a:defPPr>
              <a:defRPr sz="1200" b="0">
                <a:solidFill>
                  <a:srgbClr val="53675E"/>
                </a:solidFill>
                <a:latin typeface="Arial"/>
                <a:ea typeface="Arial"/>
                <a:cs typeface="Arial"/>
              </a:defRPr>
            </a:defPPr>
            <a:lvl1pPr>
              <a:defRPr sz="1200" b="0">
                <a:solidFill>
                  <a:srgbClr val="53675E"/>
                </a:solidFill>
                <a:latin typeface="Arial"/>
                <a:ea typeface="Arial"/>
                <a:cs typeface="Arial"/>
              </a:defRPr>
            </a:lvl1pPr>
            <a:lvl2pPr>
              <a:defRPr sz="1200" b="0">
                <a:solidFill>
                  <a:srgbClr val="53675E"/>
                </a:solidFill>
                <a:latin typeface="Arial"/>
                <a:ea typeface="Arial"/>
                <a:cs typeface="Arial"/>
              </a:defRPr>
            </a:lvl2pPr>
            <a:lvl3pPr>
              <a:defRPr sz="1200" b="0">
                <a:solidFill>
                  <a:srgbClr val="53675E"/>
                </a:solidFill>
                <a:latin typeface="Arial"/>
                <a:ea typeface="Arial"/>
                <a:cs typeface="Arial"/>
              </a:defRPr>
            </a:lvl3pPr>
            <a:lvl4pPr>
              <a:defRPr sz="1200" b="0">
                <a:solidFill>
                  <a:srgbClr val="53675E"/>
                </a:solidFill>
                <a:latin typeface="Arial"/>
                <a:ea typeface="Arial"/>
                <a:cs typeface="Arial"/>
              </a:defRPr>
            </a:lvl4pPr>
            <a:lvl5pPr>
              <a:defRPr sz="1200" b="0">
                <a:solidFill>
                  <a:srgbClr val="53675E"/>
                </a:solidFill>
                <a:latin typeface="Arial"/>
                <a:ea typeface="Arial"/>
                <a:cs typeface="Arial"/>
              </a:defRPr>
            </a:lvl5pPr>
            <a:lvl6pPr>
              <a:defRPr sz="1200" b="0">
                <a:solidFill>
                  <a:srgbClr val="53675E"/>
                </a:solidFill>
                <a:latin typeface="Arial"/>
                <a:ea typeface="Arial"/>
                <a:cs typeface="Arial"/>
              </a:defRPr>
            </a:lvl6pPr>
            <a:lvl7pPr>
              <a:defRPr sz="1200" b="0">
                <a:solidFill>
                  <a:srgbClr val="53675E"/>
                </a:solidFill>
                <a:latin typeface="Arial"/>
                <a:ea typeface="Arial"/>
                <a:cs typeface="Arial"/>
              </a:defRPr>
            </a:lvl7pPr>
            <a:lvl8pPr>
              <a:defRPr sz="1200" b="0">
                <a:solidFill>
                  <a:srgbClr val="53675E"/>
                </a:solidFill>
                <a:latin typeface="Arial"/>
                <a:ea typeface="Arial"/>
                <a:cs typeface="Arial"/>
              </a:defRPr>
            </a:lvl8pPr>
            <a:lvl9pPr>
              <a:defRPr sz="1200" b="0">
                <a:solidFill>
                  <a:srgbClr val="53675E"/>
                </a:solidFill>
                <a:latin typeface="Arial"/>
                <a:ea typeface="Arial"/>
                <a:cs typeface="Arial"/>
              </a:defRPr>
            </a:lvl9pPr>
          </a:lstStyle>
          <a:p>
            <a:pPr>
              <a:defRPr sz="1200" b="0">
                <a:solidFill>
                  <a:srgbClr val="53675E"/>
                </a:solidFill>
                <a:latin typeface="Arial"/>
                <a:ea typeface="Arial"/>
                <a:cs typeface="Arial"/>
              </a:defRPr>
            </a:pPr>
            <a:r>
              <a:rPr sz="1200" b="0" dirty="0">
                <a:solidFill>
                  <a:srgbClr val="53675E"/>
                </a:solidFill>
                <a:latin typeface="Arial"/>
                <a:ea typeface="Arial"/>
                <a:cs typeface="Arial"/>
              </a:rPr>
              <a:t>Support and reporting: WorkSafe Queensland (n.d.); CEDR (2025). .</a:t>
            </a:r>
          </a:p>
        </p:txBody>
      </p:sp>
    </p:spTree>
    <p:extLst>
      <p:ext uri="{BB962C8B-B14F-4D97-AF65-F5344CB8AC3E}">
        <p14:creationId xmlns:p14="http://schemas.microsoft.com/office/powerpoint/2010/main" val="18427699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pic>
        <p:nvPicPr>
          <p:cNvPr id="28" name="Wrenvale landscape footer" descr="Landscape crop from slide 2, faded for readable text"/>
          <p:cNvPicPr>
            <a:picLocks noChangeAspect="1"/>
          </p:cNvPicPr>
          <p:nvPr/>
        </p:nvPicPr>
        <p:blipFill>
          <a:blip r:embed="rId3">
            <a:alphaModFix amt="32000"/>
          </a:blip>
          <a:srcRect t="60830"/>
          <a:stretch>
            <a:fillRect/>
          </a:stretch>
        </p:blipFill>
        <p:spPr>
          <a:xfrm>
            <a:off x="0" y="4928901"/>
            <a:ext cx="12192000" cy="1929099"/>
          </a:xfrm>
          <a:prstGeom prst="rect">
            <a:avLst/>
          </a:prstGeom>
        </p:spPr>
      </p:pic>
      <p:sp>
        <p:nvSpPr>
          <p:cNvPr id="29" name="Landscape fade"/>
          <p:cNvSpPr/>
          <p:nvPr/>
        </p:nvSpPr>
        <p:spPr>
          <a:xfrm>
            <a:off x="0" y="4928901"/>
            <a:ext cx="12192000" cy="1929099"/>
          </a:xfrm>
          <a:prstGeom prst="rect">
            <a:avLst/>
          </a:prstGeom>
          <a:gradFill rotWithShape="1">
            <a:gsLst>
              <a:gs pos="0">
                <a:srgbClr val="F7F5EF">
                  <a:alpha val="100000"/>
                </a:srgbClr>
              </a:gs>
              <a:gs pos="30000">
                <a:srgbClr val="F7F5EF">
                  <a:alpha val="65000"/>
                </a:srgbClr>
              </a:gs>
              <a:gs pos="100000">
                <a:srgbClr val="F7F5EF">
                  <a:alpha val="0"/>
                </a:srgbClr>
              </a:gs>
            </a:gsLst>
            <a:lin ang="5400000" scaled="1"/>
          </a:gradFill>
          <a:ln>
            <a:noFill/>
          </a:ln>
        </p:spPr>
        <p:txBody>
          <a:bodyPr/>
          <a:lstStyle/>
          <a:p>
            <a:endParaRPr lang="en-AU"/>
          </a:p>
        </p:txBody>
      </p:sp>
      <p:sp>
        <p:nvSpPr>
          <p:cNvPr id="27" name="Rectangle 26">
            <a:extLst>
              <a:ext uri="{FF2B5EF4-FFF2-40B4-BE49-F238E27FC236}">
                <a16:creationId xmlns:a16="http://schemas.microsoft.com/office/drawing/2014/main" id="{8977B67A-CE3E-4107-8D12-9E7B354678D9}"/>
              </a:ext>
            </a:extLst>
          </p:cNvPr>
          <p:cNvSpPr>
            <a:spLocks noGrp="1"/>
          </p:cNvSpPr>
          <p:nvPr/>
        </p:nvSpPr>
        <p:spPr>
          <a:xfrm>
            <a:off x="0" y="0"/>
            <a:ext cx="12192000" cy="114300"/>
          </a:xfrm>
          <a:prstGeom prst="rect">
            <a:avLst/>
          </a:prstGeom>
          <a:solidFill>
            <a:srgbClr val="214B3E"/>
          </a:solidFill>
          <a:ln w="0">
            <a:noFill/>
          </a:ln>
        </p:spPr>
        <p:txBody>
          <a:bodyPr/>
          <a:lstStyle/>
          <a:p>
            <a:endParaRPr lang="en-AU"/>
          </a:p>
        </p:txBody>
      </p:sp>
      <p:sp>
        <p:nvSpPr>
          <p:cNvPr id="2" name="Rectangle 1">
            <a:extLst>
              <a:ext uri="{FF2B5EF4-FFF2-40B4-BE49-F238E27FC236}">
                <a16:creationId xmlns:a16="http://schemas.microsoft.com/office/drawing/2014/main" id="{2B051884-380C-4061-817A-AEC05113C7B3}"/>
              </a:ext>
            </a:extLst>
          </p:cNvPr>
          <p:cNvSpPr>
            <a:spLocks noGrp="1"/>
          </p:cNvSpPr>
          <p:nvPr/>
        </p:nvSpPr>
        <p:spPr>
          <a:xfrm>
            <a:off x="571500" y="381000"/>
            <a:ext cx="11049000" cy="838200"/>
          </a:xfrm>
          <a:prstGeom prst="rect">
            <a:avLst/>
          </a:prstGeom>
          <a:noFill/>
          <a:ln w="0">
            <a:noFill/>
          </a:ln>
        </p:spPr>
        <p:txBody>
          <a:bodyPr lIns="0" tIns="0" rIns="0" bIns="0" anchor="t"/>
          <a:lstStyle>
            <a:defPPr>
              <a:defRPr sz="3000" b="1">
                <a:solidFill>
                  <a:srgbClr val="263D35"/>
                </a:solidFill>
                <a:latin typeface="Arial"/>
                <a:ea typeface="Arial"/>
                <a:cs typeface="Arial"/>
              </a:defRPr>
            </a:defPPr>
            <a:lvl1pPr>
              <a:defRPr sz="3000" b="1">
                <a:solidFill>
                  <a:srgbClr val="263D35"/>
                </a:solidFill>
                <a:latin typeface="Arial"/>
                <a:ea typeface="Arial"/>
                <a:cs typeface="Arial"/>
              </a:defRPr>
            </a:lvl1pPr>
            <a:lvl2pPr>
              <a:defRPr sz="3000" b="1">
                <a:solidFill>
                  <a:srgbClr val="263D35"/>
                </a:solidFill>
                <a:latin typeface="Arial"/>
                <a:ea typeface="Arial"/>
                <a:cs typeface="Arial"/>
              </a:defRPr>
            </a:lvl2pPr>
            <a:lvl3pPr>
              <a:defRPr sz="3000" b="1">
                <a:solidFill>
                  <a:srgbClr val="263D35"/>
                </a:solidFill>
                <a:latin typeface="Arial"/>
                <a:ea typeface="Arial"/>
                <a:cs typeface="Arial"/>
              </a:defRPr>
            </a:lvl3pPr>
            <a:lvl4pPr>
              <a:defRPr sz="3000" b="1">
                <a:solidFill>
                  <a:srgbClr val="263D35"/>
                </a:solidFill>
                <a:latin typeface="Arial"/>
                <a:ea typeface="Arial"/>
                <a:cs typeface="Arial"/>
              </a:defRPr>
            </a:lvl4pPr>
            <a:lvl5pPr>
              <a:defRPr sz="3000" b="1">
                <a:solidFill>
                  <a:srgbClr val="263D35"/>
                </a:solidFill>
                <a:latin typeface="Arial"/>
                <a:ea typeface="Arial"/>
                <a:cs typeface="Arial"/>
              </a:defRPr>
            </a:lvl5pPr>
            <a:lvl6pPr>
              <a:defRPr sz="3000" b="1">
                <a:solidFill>
                  <a:srgbClr val="263D35"/>
                </a:solidFill>
                <a:latin typeface="Arial"/>
                <a:ea typeface="Arial"/>
                <a:cs typeface="Arial"/>
              </a:defRPr>
            </a:lvl6pPr>
            <a:lvl7pPr>
              <a:defRPr sz="3000" b="1">
                <a:solidFill>
                  <a:srgbClr val="263D35"/>
                </a:solidFill>
                <a:latin typeface="Arial"/>
                <a:ea typeface="Arial"/>
                <a:cs typeface="Arial"/>
              </a:defRPr>
            </a:lvl7pPr>
            <a:lvl8pPr>
              <a:defRPr sz="3000" b="1">
                <a:solidFill>
                  <a:srgbClr val="263D35"/>
                </a:solidFill>
                <a:latin typeface="Arial"/>
                <a:ea typeface="Arial"/>
                <a:cs typeface="Arial"/>
              </a:defRPr>
            </a:lvl8pPr>
            <a:lvl9pPr>
              <a:defRPr sz="3000" b="1">
                <a:solidFill>
                  <a:srgbClr val="263D35"/>
                </a:solidFill>
                <a:latin typeface="Arial"/>
                <a:ea typeface="Arial"/>
                <a:cs typeface="Arial"/>
              </a:defRPr>
            </a:lvl9pPr>
          </a:lstStyle>
          <a:p>
            <a:pPr>
              <a:defRPr sz="3000" b="1">
                <a:solidFill>
                  <a:srgbClr val="263D35"/>
                </a:solidFill>
                <a:latin typeface="Arial"/>
                <a:ea typeface="Arial"/>
                <a:cs typeface="Arial"/>
              </a:defRPr>
            </a:pPr>
            <a:r>
              <a:rPr sz="3000" b="1">
                <a:solidFill>
                  <a:srgbClr val="263D35"/>
                </a:solidFill>
                <a:latin typeface="Arial"/>
                <a:ea typeface="Arial"/>
                <a:cs typeface="Arial"/>
              </a:rPr>
              <a:t>Sources and resources</a:t>
            </a:r>
          </a:p>
        </p:txBody>
      </p:sp>
      <p:sp>
        <p:nvSpPr>
          <p:cNvPr id="3" name="Rectangle 2">
            <a:extLst>
              <a:ext uri="{FF2B5EF4-FFF2-40B4-BE49-F238E27FC236}">
                <a16:creationId xmlns:a16="http://schemas.microsoft.com/office/drawing/2014/main" id="{427E783A-EF97-4713-8C27-FEF1D2D300AC}"/>
              </a:ext>
            </a:extLst>
          </p:cNvPr>
          <p:cNvSpPr>
            <a:spLocks noGrp="1"/>
          </p:cNvSpPr>
          <p:nvPr/>
        </p:nvSpPr>
        <p:spPr>
          <a:xfrm>
            <a:off x="571500" y="1266825"/>
            <a:ext cx="10858500" cy="714375"/>
          </a:xfrm>
          <a:prstGeom prst="rect">
            <a:avLst/>
          </a:prstGeom>
          <a:noFill/>
          <a:ln w="0">
            <a:noFill/>
          </a:ln>
        </p:spPr>
        <p:txBody>
          <a:bodyPr lIns="0" tIns="0" rIns="0" bIns="0" anchor="t"/>
          <a:lstStyle>
            <a:defPPr>
              <a:defRPr sz="2025" b="0">
                <a:solidFill>
                  <a:srgbClr val="263D35"/>
                </a:solidFill>
                <a:latin typeface="Arial"/>
                <a:ea typeface="Arial"/>
                <a:cs typeface="Arial"/>
              </a:defRPr>
            </a:defPPr>
            <a:lvl1pPr>
              <a:defRPr sz="2025" b="0">
                <a:solidFill>
                  <a:srgbClr val="263D35"/>
                </a:solidFill>
                <a:latin typeface="Arial"/>
                <a:ea typeface="Arial"/>
                <a:cs typeface="Arial"/>
              </a:defRPr>
            </a:lvl1pPr>
            <a:lvl2pPr>
              <a:defRPr sz="2025" b="0">
                <a:solidFill>
                  <a:srgbClr val="263D35"/>
                </a:solidFill>
                <a:latin typeface="Arial"/>
                <a:ea typeface="Arial"/>
                <a:cs typeface="Arial"/>
              </a:defRPr>
            </a:lvl2pPr>
            <a:lvl3pPr>
              <a:defRPr sz="2025" b="0">
                <a:solidFill>
                  <a:srgbClr val="263D35"/>
                </a:solidFill>
                <a:latin typeface="Arial"/>
                <a:ea typeface="Arial"/>
                <a:cs typeface="Arial"/>
              </a:defRPr>
            </a:lvl3pPr>
            <a:lvl4pPr>
              <a:defRPr sz="2025" b="0">
                <a:solidFill>
                  <a:srgbClr val="263D35"/>
                </a:solidFill>
                <a:latin typeface="Arial"/>
                <a:ea typeface="Arial"/>
                <a:cs typeface="Arial"/>
              </a:defRPr>
            </a:lvl4pPr>
            <a:lvl5pPr>
              <a:defRPr sz="2025" b="0">
                <a:solidFill>
                  <a:srgbClr val="263D35"/>
                </a:solidFill>
                <a:latin typeface="Arial"/>
                <a:ea typeface="Arial"/>
                <a:cs typeface="Arial"/>
              </a:defRPr>
            </a:lvl5pPr>
            <a:lvl6pPr>
              <a:defRPr sz="2025" b="0">
                <a:solidFill>
                  <a:srgbClr val="263D35"/>
                </a:solidFill>
                <a:latin typeface="Arial"/>
                <a:ea typeface="Arial"/>
                <a:cs typeface="Arial"/>
              </a:defRPr>
            </a:lvl6pPr>
            <a:lvl7pPr>
              <a:defRPr sz="2025" b="0">
                <a:solidFill>
                  <a:srgbClr val="263D35"/>
                </a:solidFill>
                <a:latin typeface="Arial"/>
                <a:ea typeface="Arial"/>
                <a:cs typeface="Arial"/>
              </a:defRPr>
            </a:lvl7pPr>
            <a:lvl8pPr>
              <a:defRPr sz="2025" b="0">
                <a:solidFill>
                  <a:srgbClr val="263D35"/>
                </a:solidFill>
                <a:latin typeface="Arial"/>
                <a:ea typeface="Arial"/>
                <a:cs typeface="Arial"/>
              </a:defRPr>
            </a:lvl8pPr>
            <a:lvl9pPr>
              <a:defRPr sz="2025" b="0">
                <a:solidFill>
                  <a:srgbClr val="263D35"/>
                </a:solidFill>
                <a:latin typeface="Arial"/>
                <a:ea typeface="Arial"/>
                <a:cs typeface="Arial"/>
              </a:defRPr>
            </a:lvl9pPr>
          </a:lstStyle>
          <a:p>
            <a:pPr>
              <a:defRPr sz="2025" b="0">
                <a:solidFill>
                  <a:srgbClr val="263D35"/>
                </a:solidFill>
                <a:latin typeface="Arial"/>
                <a:ea typeface="Arial"/>
                <a:cs typeface="Arial"/>
              </a:defRPr>
            </a:pPr>
            <a:r>
              <a:rPr sz="2025" b="0">
                <a:solidFill>
                  <a:srgbClr val="263D35"/>
                </a:solidFill>
                <a:latin typeface="Arial"/>
                <a:ea typeface="Arial"/>
                <a:cs typeface="Arial"/>
              </a:rPr>
              <a:t>Sources are identified on each slide and can also be found on the Home page of the Wrenvale website.</a:t>
            </a:r>
          </a:p>
        </p:txBody>
      </p:sp>
      <p:sp>
        <p:nvSpPr>
          <p:cNvPr id="4" name="Rectangle 3">
            <a:extLst>
              <a:ext uri="{FF2B5EF4-FFF2-40B4-BE49-F238E27FC236}">
                <a16:creationId xmlns:a16="http://schemas.microsoft.com/office/drawing/2014/main" id="{3816FDAB-6790-44B7-B0A1-B9CF77B2EE66}"/>
              </a:ext>
            </a:extLst>
          </p:cNvPr>
          <p:cNvSpPr>
            <a:spLocks noGrp="1"/>
          </p:cNvSpPr>
          <p:nvPr/>
        </p:nvSpPr>
        <p:spPr>
          <a:xfrm>
            <a:off x="571500" y="2143125"/>
            <a:ext cx="11049000" cy="400050"/>
          </a:xfrm>
          <a:prstGeom prst="rect">
            <a:avLst/>
          </a:prstGeom>
          <a:noFill/>
          <a:ln w="0">
            <a:noFill/>
          </a:ln>
        </p:spPr>
        <p:txBody>
          <a:bodyPr lIns="0" tIns="0" rIns="0" bIns="0" anchor="t"/>
          <a:lstStyle>
            <a:defPPr>
              <a:defRPr sz="2100" b="1">
                <a:solidFill>
                  <a:srgbClr val="263D35"/>
                </a:solidFill>
                <a:latin typeface="Arial"/>
                <a:ea typeface="Arial"/>
                <a:cs typeface="Arial"/>
              </a:defRPr>
            </a:defPPr>
            <a:lvl1pPr>
              <a:defRPr sz="2100" b="1">
                <a:solidFill>
                  <a:srgbClr val="263D35"/>
                </a:solidFill>
                <a:latin typeface="Arial"/>
                <a:ea typeface="Arial"/>
                <a:cs typeface="Arial"/>
              </a:defRPr>
            </a:lvl1pPr>
            <a:lvl2pPr>
              <a:defRPr sz="2100" b="1">
                <a:solidFill>
                  <a:srgbClr val="263D35"/>
                </a:solidFill>
                <a:latin typeface="Arial"/>
                <a:ea typeface="Arial"/>
                <a:cs typeface="Arial"/>
              </a:defRPr>
            </a:lvl2pPr>
            <a:lvl3pPr>
              <a:defRPr sz="2100" b="1">
                <a:solidFill>
                  <a:srgbClr val="263D35"/>
                </a:solidFill>
                <a:latin typeface="Arial"/>
                <a:ea typeface="Arial"/>
                <a:cs typeface="Arial"/>
              </a:defRPr>
            </a:lvl3pPr>
            <a:lvl4pPr>
              <a:defRPr sz="2100" b="1">
                <a:solidFill>
                  <a:srgbClr val="263D35"/>
                </a:solidFill>
                <a:latin typeface="Arial"/>
                <a:ea typeface="Arial"/>
                <a:cs typeface="Arial"/>
              </a:defRPr>
            </a:lvl4pPr>
            <a:lvl5pPr>
              <a:defRPr sz="2100" b="1">
                <a:solidFill>
                  <a:srgbClr val="263D35"/>
                </a:solidFill>
                <a:latin typeface="Arial"/>
                <a:ea typeface="Arial"/>
                <a:cs typeface="Arial"/>
              </a:defRPr>
            </a:lvl5pPr>
            <a:lvl6pPr>
              <a:defRPr sz="2100" b="1">
                <a:solidFill>
                  <a:srgbClr val="263D35"/>
                </a:solidFill>
                <a:latin typeface="Arial"/>
                <a:ea typeface="Arial"/>
                <a:cs typeface="Arial"/>
              </a:defRPr>
            </a:lvl6pPr>
            <a:lvl7pPr>
              <a:defRPr sz="2100" b="1">
                <a:solidFill>
                  <a:srgbClr val="263D35"/>
                </a:solidFill>
                <a:latin typeface="Arial"/>
                <a:ea typeface="Arial"/>
                <a:cs typeface="Arial"/>
              </a:defRPr>
            </a:lvl7pPr>
            <a:lvl8pPr>
              <a:defRPr sz="2100" b="1">
                <a:solidFill>
                  <a:srgbClr val="263D35"/>
                </a:solidFill>
                <a:latin typeface="Arial"/>
                <a:ea typeface="Arial"/>
                <a:cs typeface="Arial"/>
              </a:defRPr>
            </a:lvl8pPr>
            <a:lvl9pPr>
              <a:defRPr sz="2100" b="1">
                <a:solidFill>
                  <a:srgbClr val="263D35"/>
                </a:solidFill>
                <a:latin typeface="Arial"/>
                <a:ea typeface="Arial"/>
                <a:cs typeface="Arial"/>
              </a:defRPr>
            </a:lvl9pPr>
          </a:lstStyle>
          <a:p>
            <a:pPr>
              <a:defRPr sz="2100" b="1">
                <a:solidFill>
                  <a:srgbClr val="263D35"/>
                </a:solidFill>
                <a:latin typeface="Arial"/>
                <a:ea typeface="Arial"/>
                <a:cs typeface="Arial"/>
              </a:defRPr>
            </a:pPr>
            <a:r>
              <a:rPr sz="2100" b="1">
                <a:solidFill>
                  <a:srgbClr val="263D35"/>
                </a:solidFill>
                <a:latin typeface="Arial"/>
                <a:ea typeface="Arial"/>
                <a:cs typeface="Arial"/>
              </a:rPr>
              <a:t>Support services</a:t>
            </a:r>
          </a:p>
        </p:txBody>
      </p:sp>
      <p:sp>
        <p:nvSpPr>
          <p:cNvPr id="5" name="Rectangle 4">
            <a:extLst>
              <a:ext uri="{FF2B5EF4-FFF2-40B4-BE49-F238E27FC236}">
                <a16:creationId xmlns:a16="http://schemas.microsoft.com/office/drawing/2014/main" id="{60C736B4-8602-4EB0-AD0B-F2F6806A2395}"/>
              </a:ext>
            </a:extLst>
          </p:cNvPr>
          <p:cNvSpPr>
            <a:spLocks noGrp="1"/>
          </p:cNvSpPr>
          <p:nvPr/>
        </p:nvSpPr>
        <p:spPr>
          <a:xfrm>
            <a:off x="571500" y="2647950"/>
            <a:ext cx="5238750" cy="285750"/>
          </a:xfrm>
          <a:prstGeom prst="rect">
            <a:avLst/>
          </a:prstGeom>
          <a:noFill/>
          <a:ln w="0">
            <a:noFill/>
          </a:ln>
        </p:spPr>
        <p:txBody>
          <a:bodyPr lIns="0" tIns="0" rIns="0" bIns="0" anchor="t"/>
          <a:lstStyle>
            <a:defPPr>
              <a:defRPr sz="1875" b="1">
                <a:solidFill>
                  <a:srgbClr val="225950"/>
                </a:solidFill>
                <a:latin typeface="Arial"/>
                <a:ea typeface="Arial"/>
                <a:cs typeface="Arial"/>
              </a:defRPr>
            </a:defPPr>
            <a:lvl1pPr>
              <a:defRPr sz="1875" b="1">
                <a:solidFill>
                  <a:srgbClr val="225950"/>
                </a:solidFill>
                <a:latin typeface="Arial"/>
                <a:ea typeface="Arial"/>
                <a:cs typeface="Arial"/>
              </a:defRPr>
            </a:lvl1pPr>
            <a:lvl2pPr>
              <a:defRPr sz="1875" b="1">
                <a:solidFill>
                  <a:srgbClr val="225950"/>
                </a:solidFill>
                <a:latin typeface="Arial"/>
                <a:ea typeface="Arial"/>
                <a:cs typeface="Arial"/>
              </a:defRPr>
            </a:lvl2pPr>
            <a:lvl3pPr>
              <a:defRPr sz="1875" b="1">
                <a:solidFill>
                  <a:srgbClr val="225950"/>
                </a:solidFill>
                <a:latin typeface="Arial"/>
                <a:ea typeface="Arial"/>
                <a:cs typeface="Arial"/>
              </a:defRPr>
            </a:lvl3pPr>
            <a:lvl4pPr>
              <a:defRPr sz="1875" b="1">
                <a:solidFill>
                  <a:srgbClr val="225950"/>
                </a:solidFill>
                <a:latin typeface="Arial"/>
                <a:ea typeface="Arial"/>
                <a:cs typeface="Arial"/>
              </a:defRPr>
            </a:lvl4pPr>
            <a:lvl5pPr>
              <a:defRPr sz="1875" b="1">
                <a:solidFill>
                  <a:srgbClr val="225950"/>
                </a:solidFill>
                <a:latin typeface="Arial"/>
                <a:ea typeface="Arial"/>
                <a:cs typeface="Arial"/>
              </a:defRPr>
            </a:lvl5pPr>
            <a:lvl6pPr>
              <a:defRPr sz="1875" b="1">
                <a:solidFill>
                  <a:srgbClr val="225950"/>
                </a:solidFill>
                <a:latin typeface="Arial"/>
                <a:ea typeface="Arial"/>
                <a:cs typeface="Arial"/>
              </a:defRPr>
            </a:lvl6pPr>
            <a:lvl7pPr>
              <a:defRPr sz="1875" b="1">
                <a:solidFill>
                  <a:srgbClr val="225950"/>
                </a:solidFill>
                <a:latin typeface="Arial"/>
                <a:ea typeface="Arial"/>
                <a:cs typeface="Arial"/>
              </a:defRPr>
            </a:lvl7pPr>
            <a:lvl8pPr>
              <a:defRPr sz="1875" b="1">
                <a:solidFill>
                  <a:srgbClr val="225950"/>
                </a:solidFill>
                <a:latin typeface="Arial"/>
                <a:ea typeface="Arial"/>
                <a:cs typeface="Arial"/>
              </a:defRPr>
            </a:lvl8pPr>
            <a:lvl9pPr>
              <a:defRPr sz="1875" b="1">
                <a:solidFill>
                  <a:srgbClr val="225950"/>
                </a:solidFill>
                <a:latin typeface="Arial"/>
                <a:ea typeface="Arial"/>
                <a:cs typeface="Arial"/>
              </a:defRPr>
            </a:lvl9pPr>
          </a:lstStyle>
          <a:p>
            <a:pPr>
              <a:defRPr sz="1875" b="1">
                <a:solidFill>
                  <a:srgbClr val="225950"/>
                </a:solidFill>
                <a:latin typeface="Arial"/>
                <a:ea typeface="Arial"/>
                <a:cs typeface="Arial"/>
              </a:defRPr>
            </a:pPr>
            <a:r>
              <a:rPr sz="1875" b="1" u="sng">
                <a:solidFill>
                  <a:srgbClr val="225950"/>
                </a:solidFill>
                <a:latin typeface="Arial"/>
                <a:ea typeface="Arial"/>
                <a:cs typeface="Arial"/>
                <a:hlinkClick r:id="rId4"/>
              </a:rPr>
              <a:t>Beyond Blue</a:t>
            </a:r>
          </a:p>
        </p:txBody>
      </p:sp>
      <p:sp>
        <p:nvSpPr>
          <p:cNvPr id="6" name="Rectangle 5">
            <a:extLst>
              <a:ext uri="{FF2B5EF4-FFF2-40B4-BE49-F238E27FC236}">
                <a16:creationId xmlns:a16="http://schemas.microsoft.com/office/drawing/2014/main" id="{9ADC2983-B361-4D71-AEC0-9FD97E1661FB}"/>
              </a:ext>
            </a:extLst>
          </p:cNvPr>
          <p:cNvSpPr>
            <a:spLocks noGrp="1"/>
          </p:cNvSpPr>
          <p:nvPr/>
        </p:nvSpPr>
        <p:spPr>
          <a:xfrm>
            <a:off x="571500" y="2924175"/>
            <a:ext cx="5238750" cy="247650"/>
          </a:xfrm>
          <a:prstGeom prst="rect">
            <a:avLst/>
          </a:prstGeom>
          <a:noFill/>
          <a:ln w="0">
            <a:noFill/>
          </a:ln>
        </p:spPr>
        <p:txBody>
          <a:bodyPr lIns="0" tIns="0" rIns="0" bIns="0" anchor="t"/>
          <a:lstStyle>
            <a:defPPr>
              <a:defRPr sz="1425" b="0">
                <a:solidFill>
                  <a:srgbClr val="263D35"/>
                </a:solidFill>
                <a:latin typeface="Arial"/>
                <a:ea typeface="Arial"/>
                <a:cs typeface="Arial"/>
              </a:defRPr>
            </a:defPPr>
            <a:lvl1pPr>
              <a:defRPr sz="1425" b="0">
                <a:solidFill>
                  <a:srgbClr val="263D35"/>
                </a:solidFill>
                <a:latin typeface="Arial"/>
                <a:ea typeface="Arial"/>
                <a:cs typeface="Arial"/>
              </a:defRPr>
            </a:lvl1pPr>
            <a:lvl2pPr>
              <a:defRPr sz="1425" b="0">
                <a:solidFill>
                  <a:srgbClr val="263D35"/>
                </a:solidFill>
                <a:latin typeface="Arial"/>
                <a:ea typeface="Arial"/>
                <a:cs typeface="Arial"/>
              </a:defRPr>
            </a:lvl2pPr>
            <a:lvl3pPr>
              <a:defRPr sz="1425" b="0">
                <a:solidFill>
                  <a:srgbClr val="263D35"/>
                </a:solidFill>
                <a:latin typeface="Arial"/>
                <a:ea typeface="Arial"/>
                <a:cs typeface="Arial"/>
              </a:defRPr>
            </a:lvl3pPr>
            <a:lvl4pPr>
              <a:defRPr sz="1425" b="0">
                <a:solidFill>
                  <a:srgbClr val="263D35"/>
                </a:solidFill>
                <a:latin typeface="Arial"/>
                <a:ea typeface="Arial"/>
                <a:cs typeface="Arial"/>
              </a:defRPr>
            </a:lvl4pPr>
            <a:lvl5pPr>
              <a:defRPr sz="1425" b="0">
                <a:solidFill>
                  <a:srgbClr val="263D35"/>
                </a:solidFill>
                <a:latin typeface="Arial"/>
                <a:ea typeface="Arial"/>
                <a:cs typeface="Arial"/>
              </a:defRPr>
            </a:lvl5pPr>
            <a:lvl6pPr>
              <a:defRPr sz="1425" b="0">
                <a:solidFill>
                  <a:srgbClr val="263D35"/>
                </a:solidFill>
                <a:latin typeface="Arial"/>
                <a:ea typeface="Arial"/>
                <a:cs typeface="Arial"/>
              </a:defRPr>
            </a:lvl6pPr>
            <a:lvl7pPr>
              <a:defRPr sz="1425" b="0">
                <a:solidFill>
                  <a:srgbClr val="263D35"/>
                </a:solidFill>
                <a:latin typeface="Arial"/>
                <a:ea typeface="Arial"/>
                <a:cs typeface="Arial"/>
              </a:defRPr>
            </a:lvl7pPr>
            <a:lvl8pPr>
              <a:defRPr sz="1425" b="0">
                <a:solidFill>
                  <a:srgbClr val="263D35"/>
                </a:solidFill>
                <a:latin typeface="Arial"/>
                <a:ea typeface="Arial"/>
                <a:cs typeface="Arial"/>
              </a:defRPr>
            </a:lvl8pPr>
            <a:lvl9pPr>
              <a:defRPr sz="1425" b="0">
                <a:solidFill>
                  <a:srgbClr val="263D35"/>
                </a:solidFill>
                <a:latin typeface="Arial"/>
                <a:ea typeface="Arial"/>
                <a:cs typeface="Arial"/>
              </a:defRPr>
            </a:lvl9pPr>
          </a:lstStyle>
          <a:p>
            <a:pPr>
              <a:defRPr sz="1425" b="0">
                <a:solidFill>
                  <a:srgbClr val="263D35"/>
                </a:solidFill>
                <a:latin typeface="Arial"/>
                <a:ea typeface="Arial"/>
                <a:cs typeface="Arial"/>
              </a:defRPr>
            </a:pPr>
            <a:r>
              <a:rPr sz="1425" b="0">
                <a:solidFill>
                  <a:srgbClr val="263D35"/>
                </a:solidFill>
                <a:latin typeface="Arial"/>
                <a:ea typeface="Arial"/>
                <a:cs typeface="Arial"/>
              </a:rPr>
              <a:t>Mental health information and support</a:t>
            </a:r>
          </a:p>
        </p:txBody>
      </p:sp>
      <p:sp>
        <p:nvSpPr>
          <p:cNvPr id="7" name="Rectangle 6">
            <a:extLst>
              <a:ext uri="{FF2B5EF4-FFF2-40B4-BE49-F238E27FC236}">
                <a16:creationId xmlns:a16="http://schemas.microsoft.com/office/drawing/2014/main" id="{DFADA10E-7959-4D07-8D04-327FEA5F1F4C}"/>
              </a:ext>
            </a:extLst>
          </p:cNvPr>
          <p:cNvSpPr>
            <a:spLocks noGrp="1"/>
          </p:cNvSpPr>
          <p:nvPr/>
        </p:nvSpPr>
        <p:spPr>
          <a:xfrm>
            <a:off x="571500" y="3171825"/>
            <a:ext cx="5238750" cy="285750"/>
          </a:xfrm>
          <a:prstGeom prst="rect">
            <a:avLst/>
          </a:prstGeom>
          <a:noFill/>
          <a:ln w="0">
            <a:noFill/>
          </a:ln>
        </p:spPr>
        <p:txBody>
          <a:bodyPr lIns="0" tIns="0" rIns="0" bIns="0" anchor="t"/>
          <a:lstStyle>
            <a:defPPr>
              <a:defRPr sz="1875" b="1">
                <a:solidFill>
                  <a:srgbClr val="225950"/>
                </a:solidFill>
                <a:latin typeface="Arial"/>
                <a:ea typeface="Arial"/>
                <a:cs typeface="Arial"/>
              </a:defRPr>
            </a:defPPr>
            <a:lvl1pPr>
              <a:defRPr sz="1875" b="1">
                <a:solidFill>
                  <a:srgbClr val="225950"/>
                </a:solidFill>
                <a:latin typeface="Arial"/>
                <a:ea typeface="Arial"/>
                <a:cs typeface="Arial"/>
              </a:defRPr>
            </a:lvl1pPr>
            <a:lvl2pPr>
              <a:defRPr sz="1875" b="1">
                <a:solidFill>
                  <a:srgbClr val="225950"/>
                </a:solidFill>
                <a:latin typeface="Arial"/>
                <a:ea typeface="Arial"/>
                <a:cs typeface="Arial"/>
              </a:defRPr>
            </a:lvl2pPr>
            <a:lvl3pPr>
              <a:defRPr sz="1875" b="1">
                <a:solidFill>
                  <a:srgbClr val="225950"/>
                </a:solidFill>
                <a:latin typeface="Arial"/>
                <a:ea typeface="Arial"/>
                <a:cs typeface="Arial"/>
              </a:defRPr>
            </a:lvl3pPr>
            <a:lvl4pPr>
              <a:defRPr sz="1875" b="1">
                <a:solidFill>
                  <a:srgbClr val="225950"/>
                </a:solidFill>
                <a:latin typeface="Arial"/>
                <a:ea typeface="Arial"/>
                <a:cs typeface="Arial"/>
              </a:defRPr>
            </a:lvl4pPr>
            <a:lvl5pPr>
              <a:defRPr sz="1875" b="1">
                <a:solidFill>
                  <a:srgbClr val="225950"/>
                </a:solidFill>
                <a:latin typeface="Arial"/>
                <a:ea typeface="Arial"/>
                <a:cs typeface="Arial"/>
              </a:defRPr>
            </a:lvl5pPr>
            <a:lvl6pPr>
              <a:defRPr sz="1875" b="1">
                <a:solidFill>
                  <a:srgbClr val="225950"/>
                </a:solidFill>
                <a:latin typeface="Arial"/>
                <a:ea typeface="Arial"/>
                <a:cs typeface="Arial"/>
              </a:defRPr>
            </a:lvl6pPr>
            <a:lvl7pPr>
              <a:defRPr sz="1875" b="1">
                <a:solidFill>
                  <a:srgbClr val="225950"/>
                </a:solidFill>
                <a:latin typeface="Arial"/>
                <a:ea typeface="Arial"/>
                <a:cs typeface="Arial"/>
              </a:defRPr>
            </a:lvl7pPr>
            <a:lvl8pPr>
              <a:defRPr sz="1875" b="1">
                <a:solidFill>
                  <a:srgbClr val="225950"/>
                </a:solidFill>
                <a:latin typeface="Arial"/>
                <a:ea typeface="Arial"/>
                <a:cs typeface="Arial"/>
              </a:defRPr>
            </a:lvl8pPr>
            <a:lvl9pPr>
              <a:defRPr sz="1875" b="1">
                <a:solidFill>
                  <a:srgbClr val="225950"/>
                </a:solidFill>
                <a:latin typeface="Arial"/>
                <a:ea typeface="Arial"/>
                <a:cs typeface="Arial"/>
              </a:defRPr>
            </a:lvl9pPr>
          </a:lstStyle>
          <a:p>
            <a:pPr>
              <a:defRPr sz="1875" b="1">
                <a:solidFill>
                  <a:srgbClr val="225950"/>
                </a:solidFill>
                <a:latin typeface="Arial"/>
                <a:ea typeface="Arial"/>
                <a:cs typeface="Arial"/>
              </a:defRPr>
            </a:pPr>
            <a:r>
              <a:rPr sz="1875" b="1" u="sng">
                <a:solidFill>
                  <a:srgbClr val="225950"/>
                </a:solidFill>
                <a:latin typeface="Arial"/>
                <a:ea typeface="Arial"/>
                <a:cs typeface="Arial"/>
                <a:hlinkClick r:id="rId5"/>
              </a:rPr>
              <a:t>Lifeline</a:t>
            </a:r>
          </a:p>
        </p:txBody>
      </p:sp>
      <p:sp>
        <p:nvSpPr>
          <p:cNvPr id="8" name="Rectangle 7">
            <a:extLst>
              <a:ext uri="{FF2B5EF4-FFF2-40B4-BE49-F238E27FC236}">
                <a16:creationId xmlns:a16="http://schemas.microsoft.com/office/drawing/2014/main" id="{660AF593-10EB-4CEE-8846-3A7A447AEC26}"/>
              </a:ext>
            </a:extLst>
          </p:cNvPr>
          <p:cNvSpPr>
            <a:spLocks noGrp="1"/>
          </p:cNvSpPr>
          <p:nvPr/>
        </p:nvSpPr>
        <p:spPr>
          <a:xfrm>
            <a:off x="571500" y="3448050"/>
            <a:ext cx="5238750" cy="247650"/>
          </a:xfrm>
          <a:prstGeom prst="rect">
            <a:avLst/>
          </a:prstGeom>
          <a:noFill/>
          <a:ln w="0">
            <a:noFill/>
          </a:ln>
        </p:spPr>
        <p:txBody>
          <a:bodyPr lIns="0" tIns="0" rIns="0" bIns="0" anchor="t"/>
          <a:lstStyle>
            <a:defPPr>
              <a:defRPr sz="1425" b="0">
                <a:solidFill>
                  <a:srgbClr val="263D35"/>
                </a:solidFill>
                <a:latin typeface="Arial"/>
                <a:ea typeface="Arial"/>
                <a:cs typeface="Arial"/>
              </a:defRPr>
            </a:defPPr>
            <a:lvl1pPr>
              <a:defRPr sz="1425" b="0">
                <a:solidFill>
                  <a:srgbClr val="263D35"/>
                </a:solidFill>
                <a:latin typeface="Arial"/>
                <a:ea typeface="Arial"/>
                <a:cs typeface="Arial"/>
              </a:defRPr>
            </a:lvl1pPr>
            <a:lvl2pPr>
              <a:defRPr sz="1425" b="0">
                <a:solidFill>
                  <a:srgbClr val="263D35"/>
                </a:solidFill>
                <a:latin typeface="Arial"/>
                <a:ea typeface="Arial"/>
                <a:cs typeface="Arial"/>
              </a:defRPr>
            </a:lvl2pPr>
            <a:lvl3pPr>
              <a:defRPr sz="1425" b="0">
                <a:solidFill>
                  <a:srgbClr val="263D35"/>
                </a:solidFill>
                <a:latin typeface="Arial"/>
                <a:ea typeface="Arial"/>
                <a:cs typeface="Arial"/>
              </a:defRPr>
            </a:lvl3pPr>
            <a:lvl4pPr>
              <a:defRPr sz="1425" b="0">
                <a:solidFill>
                  <a:srgbClr val="263D35"/>
                </a:solidFill>
                <a:latin typeface="Arial"/>
                <a:ea typeface="Arial"/>
                <a:cs typeface="Arial"/>
              </a:defRPr>
            </a:lvl4pPr>
            <a:lvl5pPr>
              <a:defRPr sz="1425" b="0">
                <a:solidFill>
                  <a:srgbClr val="263D35"/>
                </a:solidFill>
                <a:latin typeface="Arial"/>
                <a:ea typeface="Arial"/>
                <a:cs typeface="Arial"/>
              </a:defRPr>
            </a:lvl5pPr>
            <a:lvl6pPr>
              <a:defRPr sz="1425" b="0">
                <a:solidFill>
                  <a:srgbClr val="263D35"/>
                </a:solidFill>
                <a:latin typeface="Arial"/>
                <a:ea typeface="Arial"/>
                <a:cs typeface="Arial"/>
              </a:defRPr>
            </a:lvl6pPr>
            <a:lvl7pPr>
              <a:defRPr sz="1425" b="0">
                <a:solidFill>
                  <a:srgbClr val="263D35"/>
                </a:solidFill>
                <a:latin typeface="Arial"/>
                <a:ea typeface="Arial"/>
                <a:cs typeface="Arial"/>
              </a:defRPr>
            </a:lvl7pPr>
            <a:lvl8pPr>
              <a:defRPr sz="1425" b="0">
                <a:solidFill>
                  <a:srgbClr val="263D35"/>
                </a:solidFill>
                <a:latin typeface="Arial"/>
                <a:ea typeface="Arial"/>
                <a:cs typeface="Arial"/>
              </a:defRPr>
            </a:lvl8pPr>
            <a:lvl9pPr>
              <a:defRPr sz="1425" b="0">
                <a:solidFill>
                  <a:srgbClr val="263D35"/>
                </a:solidFill>
                <a:latin typeface="Arial"/>
                <a:ea typeface="Arial"/>
                <a:cs typeface="Arial"/>
              </a:defRPr>
            </a:lvl9pPr>
          </a:lstStyle>
          <a:p>
            <a:pPr>
              <a:defRPr sz="1425" b="0">
                <a:solidFill>
                  <a:srgbClr val="263D35"/>
                </a:solidFill>
                <a:latin typeface="Arial"/>
                <a:ea typeface="Arial"/>
                <a:cs typeface="Arial"/>
              </a:defRPr>
            </a:pPr>
            <a:r>
              <a:rPr sz="1425" b="0">
                <a:solidFill>
                  <a:srgbClr val="263D35"/>
                </a:solidFill>
                <a:latin typeface="Arial"/>
                <a:ea typeface="Arial"/>
                <a:cs typeface="Arial"/>
              </a:rPr>
              <a:t>Crisis support</a:t>
            </a:r>
          </a:p>
        </p:txBody>
      </p:sp>
      <p:sp>
        <p:nvSpPr>
          <p:cNvPr id="9" name="Rectangle 8">
            <a:extLst>
              <a:ext uri="{FF2B5EF4-FFF2-40B4-BE49-F238E27FC236}">
                <a16:creationId xmlns:a16="http://schemas.microsoft.com/office/drawing/2014/main" id="{F0359E63-14CD-4184-B3EF-95B29911B395}"/>
              </a:ext>
            </a:extLst>
          </p:cNvPr>
          <p:cNvSpPr>
            <a:spLocks noGrp="1"/>
          </p:cNvSpPr>
          <p:nvPr/>
        </p:nvSpPr>
        <p:spPr>
          <a:xfrm>
            <a:off x="571500" y="3695700"/>
            <a:ext cx="5238750" cy="285750"/>
          </a:xfrm>
          <a:prstGeom prst="rect">
            <a:avLst/>
          </a:prstGeom>
          <a:noFill/>
          <a:ln w="0">
            <a:noFill/>
          </a:ln>
        </p:spPr>
        <p:txBody>
          <a:bodyPr lIns="0" tIns="0" rIns="0" bIns="0" anchor="t"/>
          <a:lstStyle>
            <a:defPPr>
              <a:defRPr sz="1875" b="1">
                <a:solidFill>
                  <a:srgbClr val="225950"/>
                </a:solidFill>
                <a:latin typeface="Arial"/>
                <a:ea typeface="Arial"/>
                <a:cs typeface="Arial"/>
              </a:defRPr>
            </a:defPPr>
            <a:lvl1pPr>
              <a:defRPr sz="1875" b="1">
                <a:solidFill>
                  <a:srgbClr val="225950"/>
                </a:solidFill>
                <a:latin typeface="Arial"/>
                <a:ea typeface="Arial"/>
                <a:cs typeface="Arial"/>
              </a:defRPr>
            </a:lvl1pPr>
            <a:lvl2pPr>
              <a:defRPr sz="1875" b="1">
                <a:solidFill>
                  <a:srgbClr val="225950"/>
                </a:solidFill>
                <a:latin typeface="Arial"/>
                <a:ea typeface="Arial"/>
                <a:cs typeface="Arial"/>
              </a:defRPr>
            </a:lvl2pPr>
            <a:lvl3pPr>
              <a:defRPr sz="1875" b="1">
                <a:solidFill>
                  <a:srgbClr val="225950"/>
                </a:solidFill>
                <a:latin typeface="Arial"/>
                <a:ea typeface="Arial"/>
                <a:cs typeface="Arial"/>
              </a:defRPr>
            </a:lvl3pPr>
            <a:lvl4pPr>
              <a:defRPr sz="1875" b="1">
                <a:solidFill>
                  <a:srgbClr val="225950"/>
                </a:solidFill>
                <a:latin typeface="Arial"/>
                <a:ea typeface="Arial"/>
                <a:cs typeface="Arial"/>
              </a:defRPr>
            </a:lvl4pPr>
            <a:lvl5pPr>
              <a:defRPr sz="1875" b="1">
                <a:solidFill>
                  <a:srgbClr val="225950"/>
                </a:solidFill>
                <a:latin typeface="Arial"/>
                <a:ea typeface="Arial"/>
                <a:cs typeface="Arial"/>
              </a:defRPr>
            </a:lvl5pPr>
            <a:lvl6pPr>
              <a:defRPr sz="1875" b="1">
                <a:solidFill>
                  <a:srgbClr val="225950"/>
                </a:solidFill>
                <a:latin typeface="Arial"/>
                <a:ea typeface="Arial"/>
                <a:cs typeface="Arial"/>
              </a:defRPr>
            </a:lvl6pPr>
            <a:lvl7pPr>
              <a:defRPr sz="1875" b="1">
                <a:solidFill>
                  <a:srgbClr val="225950"/>
                </a:solidFill>
                <a:latin typeface="Arial"/>
                <a:ea typeface="Arial"/>
                <a:cs typeface="Arial"/>
              </a:defRPr>
            </a:lvl7pPr>
            <a:lvl8pPr>
              <a:defRPr sz="1875" b="1">
                <a:solidFill>
                  <a:srgbClr val="225950"/>
                </a:solidFill>
                <a:latin typeface="Arial"/>
                <a:ea typeface="Arial"/>
                <a:cs typeface="Arial"/>
              </a:defRPr>
            </a:lvl8pPr>
            <a:lvl9pPr>
              <a:defRPr sz="1875" b="1">
                <a:solidFill>
                  <a:srgbClr val="225950"/>
                </a:solidFill>
                <a:latin typeface="Arial"/>
                <a:ea typeface="Arial"/>
                <a:cs typeface="Arial"/>
              </a:defRPr>
            </a:lvl9pPr>
          </a:lstStyle>
          <a:p>
            <a:pPr>
              <a:defRPr sz="1875" b="1">
                <a:solidFill>
                  <a:srgbClr val="225950"/>
                </a:solidFill>
                <a:latin typeface="Arial"/>
                <a:ea typeface="Arial"/>
                <a:cs typeface="Arial"/>
              </a:defRPr>
            </a:pPr>
            <a:r>
              <a:rPr sz="1875" b="1" u="sng">
                <a:solidFill>
                  <a:srgbClr val="225950"/>
                </a:solidFill>
                <a:latin typeface="Arial"/>
                <a:ea typeface="Arial"/>
                <a:cs typeface="Arial"/>
                <a:hlinkClick r:id="rId6"/>
              </a:rPr>
              <a:t>1800RESPECT</a:t>
            </a:r>
          </a:p>
        </p:txBody>
      </p:sp>
      <p:sp>
        <p:nvSpPr>
          <p:cNvPr id="10" name="Rectangle 9">
            <a:extLst>
              <a:ext uri="{FF2B5EF4-FFF2-40B4-BE49-F238E27FC236}">
                <a16:creationId xmlns:a16="http://schemas.microsoft.com/office/drawing/2014/main" id="{E3DEB45A-0118-42C7-8B2E-26F34B81AE1C}"/>
              </a:ext>
            </a:extLst>
          </p:cNvPr>
          <p:cNvSpPr>
            <a:spLocks noGrp="1"/>
          </p:cNvSpPr>
          <p:nvPr/>
        </p:nvSpPr>
        <p:spPr>
          <a:xfrm>
            <a:off x="571500" y="3971925"/>
            <a:ext cx="5238750" cy="247650"/>
          </a:xfrm>
          <a:prstGeom prst="rect">
            <a:avLst/>
          </a:prstGeom>
          <a:noFill/>
          <a:ln w="0">
            <a:noFill/>
          </a:ln>
        </p:spPr>
        <p:txBody>
          <a:bodyPr lIns="0" tIns="0" rIns="0" bIns="0" anchor="t"/>
          <a:lstStyle>
            <a:defPPr>
              <a:defRPr sz="1425" b="0">
                <a:solidFill>
                  <a:srgbClr val="263D35"/>
                </a:solidFill>
                <a:latin typeface="Arial"/>
                <a:ea typeface="Arial"/>
                <a:cs typeface="Arial"/>
              </a:defRPr>
            </a:defPPr>
            <a:lvl1pPr>
              <a:defRPr sz="1425" b="0">
                <a:solidFill>
                  <a:srgbClr val="263D35"/>
                </a:solidFill>
                <a:latin typeface="Arial"/>
                <a:ea typeface="Arial"/>
                <a:cs typeface="Arial"/>
              </a:defRPr>
            </a:lvl1pPr>
            <a:lvl2pPr>
              <a:defRPr sz="1425" b="0">
                <a:solidFill>
                  <a:srgbClr val="263D35"/>
                </a:solidFill>
                <a:latin typeface="Arial"/>
                <a:ea typeface="Arial"/>
                <a:cs typeface="Arial"/>
              </a:defRPr>
            </a:lvl2pPr>
            <a:lvl3pPr>
              <a:defRPr sz="1425" b="0">
                <a:solidFill>
                  <a:srgbClr val="263D35"/>
                </a:solidFill>
                <a:latin typeface="Arial"/>
                <a:ea typeface="Arial"/>
                <a:cs typeface="Arial"/>
              </a:defRPr>
            </a:lvl3pPr>
            <a:lvl4pPr>
              <a:defRPr sz="1425" b="0">
                <a:solidFill>
                  <a:srgbClr val="263D35"/>
                </a:solidFill>
                <a:latin typeface="Arial"/>
                <a:ea typeface="Arial"/>
                <a:cs typeface="Arial"/>
              </a:defRPr>
            </a:lvl4pPr>
            <a:lvl5pPr>
              <a:defRPr sz="1425" b="0">
                <a:solidFill>
                  <a:srgbClr val="263D35"/>
                </a:solidFill>
                <a:latin typeface="Arial"/>
                <a:ea typeface="Arial"/>
                <a:cs typeface="Arial"/>
              </a:defRPr>
            </a:lvl5pPr>
            <a:lvl6pPr>
              <a:defRPr sz="1425" b="0">
                <a:solidFill>
                  <a:srgbClr val="263D35"/>
                </a:solidFill>
                <a:latin typeface="Arial"/>
                <a:ea typeface="Arial"/>
                <a:cs typeface="Arial"/>
              </a:defRPr>
            </a:lvl6pPr>
            <a:lvl7pPr>
              <a:defRPr sz="1425" b="0">
                <a:solidFill>
                  <a:srgbClr val="263D35"/>
                </a:solidFill>
                <a:latin typeface="Arial"/>
                <a:ea typeface="Arial"/>
                <a:cs typeface="Arial"/>
              </a:defRPr>
            </a:lvl7pPr>
            <a:lvl8pPr>
              <a:defRPr sz="1425" b="0">
                <a:solidFill>
                  <a:srgbClr val="263D35"/>
                </a:solidFill>
                <a:latin typeface="Arial"/>
                <a:ea typeface="Arial"/>
                <a:cs typeface="Arial"/>
              </a:defRPr>
            </a:lvl8pPr>
            <a:lvl9pPr>
              <a:defRPr sz="1425" b="0">
                <a:solidFill>
                  <a:srgbClr val="263D35"/>
                </a:solidFill>
                <a:latin typeface="Arial"/>
                <a:ea typeface="Arial"/>
                <a:cs typeface="Arial"/>
              </a:defRPr>
            </a:lvl9pPr>
          </a:lstStyle>
          <a:p>
            <a:pPr>
              <a:defRPr sz="1425" b="0">
                <a:solidFill>
                  <a:srgbClr val="263D35"/>
                </a:solidFill>
                <a:latin typeface="Arial"/>
                <a:ea typeface="Arial"/>
                <a:cs typeface="Arial"/>
              </a:defRPr>
            </a:pPr>
            <a:r>
              <a:rPr sz="1425" b="0">
                <a:solidFill>
                  <a:srgbClr val="263D35"/>
                </a:solidFill>
                <a:latin typeface="Arial"/>
                <a:ea typeface="Arial"/>
                <a:cs typeface="Arial"/>
              </a:rPr>
              <a:t>Domestic, family and sexual violence support</a:t>
            </a:r>
          </a:p>
        </p:txBody>
      </p:sp>
      <p:sp>
        <p:nvSpPr>
          <p:cNvPr id="11" name="Rectangle 10">
            <a:extLst>
              <a:ext uri="{FF2B5EF4-FFF2-40B4-BE49-F238E27FC236}">
                <a16:creationId xmlns:a16="http://schemas.microsoft.com/office/drawing/2014/main" id="{CC3A6138-F83B-49A5-A3D2-B42CC2F6B403}"/>
              </a:ext>
            </a:extLst>
          </p:cNvPr>
          <p:cNvSpPr>
            <a:spLocks noGrp="1"/>
          </p:cNvSpPr>
          <p:nvPr/>
        </p:nvSpPr>
        <p:spPr>
          <a:xfrm>
            <a:off x="571500" y="4219575"/>
            <a:ext cx="5238750" cy="285750"/>
          </a:xfrm>
          <a:prstGeom prst="rect">
            <a:avLst/>
          </a:prstGeom>
          <a:noFill/>
          <a:ln w="0">
            <a:noFill/>
          </a:ln>
        </p:spPr>
        <p:txBody>
          <a:bodyPr lIns="0" tIns="0" rIns="0" bIns="0" anchor="t"/>
          <a:lstStyle>
            <a:defPPr>
              <a:defRPr sz="1875" b="1">
                <a:solidFill>
                  <a:srgbClr val="225950"/>
                </a:solidFill>
                <a:latin typeface="Arial"/>
                <a:ea typeface="Arial"/>
                <a:cs typeface="Arial"/>
              </a:defRPr>
            </a:defPPr>
            <a:lvl1pPr>
              <a:defRPr sz="1875" b="1">
                <a:solidFill>
                  <a:srgbClr val="225950"/>
                </a:solidFill>
                <a:latin typeface="Arial"/>
                <a:ea typeface="Arial"/>
                <a:cs typeface="Arial"/>
              </a:defRPr>
            </a:lvl1pPr>
            <a:lvl2pPr>
              <a:defRPr sz="1875" b="1">
                <a:solidFill>
                  <a:srgbClr val="225950"/>
                </a:solidFill>
                <a:latin typeface="Arial"/>
                <a:ea typeface="Arial"/>
                <a:cs typeface="Arial"/>
              </a:defRPr>
            </a:lvl2pPr>
            <a:lvl3pPr>
              <a:defRPr sz="1875" b="1">
                <a:solidFill>
                  <a:srgbClr val="225950"/>
                </a:solidFill>
                <a:latin typeface="Arial"/>
                <a:ea typeface="Arial"/>
                <a:cs typeface="Arial"/>
              </a:defRPr>
            </a:lvl3pPr>
            <a:lvl4pPr>
              <a:defRPr sz="1875" b="1">
                <a:solidFill>
                  <a:srgbClr val="225950"/>
                </a:solidFill>
                <a:latin typeface="Arial"/>
                <a:ea typeface="Arial"/>
                <a:cs typeface="Arial"/>
              </a:defRPr>
            </a:lvl4pPr>
            <a:lvl5pPr>
              <a:defRPr sz="1875" b="1">
                <a:solidFill>
                  <a:srgbClr val="225950"/>
                </a:solidFill>
                <a:latin typeface="Arial"/>
                <a:ea typeface="Arial"/>
                <a:cs typeface="Arial"/>
              </a:defRPr>
            </a:lvl5pPr>
            <a:lvl6pPr>
              <a:defRPr sz="1875" b="1">
                <a:solidFill>
                  <a:srgbClr val="225950"/>
                </a:solidFill>
                <a:latin typeface="Arial"/>
                <a:ea typeface="Arial"/>
                <a:cs typeface="Arial"/>
              </a:defRPr>
            </a:lvl6pPr>
            <a:lvl7pPr>
              <a:defRPr sz="1875" b="1">
                <a:solidFill>
                  <a:srgbClr val="225950"/>
                </a:solidFill>
                <a:latin typeface="Arial"/>
                <a:ea typeface="Arial"/>
                <a:cs typeface="Arial"/>
              </a:defRPr>
            </a:lvl7pPr>
            <a:lvl8pPr>
              <a:defRPr sz="1875" b="1">
                <a:solidFill>
                  <a:srgbClr val="225950"/>
                </a:solidFill>
                <a:latin typeface="Arial"/>
                <a:ea typeface="Arial"/>
                <a:cs typeface="Arial"/>
              </a:defRPr>
            </a:lvl8pPr>
            <a:lvl9pPr>
              <a:defRPr sz="1875" b="1">
                <a:solidFill>
                  <a:srgbClr val="225950"/>
                </a:solidFill>
                <a:latin typeface="Arial"/>
                <a:ea typeface="Arial"/>
                <a:cs typeface="Arial"/>
              </a:defRPr>
            </a:lvl9pPr>
          </a:lstStyle>
          <a:p>
            <a:pPr>
              <a:defRPr sz="1875" b="1">
                <a:solidFill>
                  <a:srgbClr val="225950"/>
                </a:solidFill>
                <a:latin typeface="Arial"/>
                <a:ea typeface="Arial"/>
                <a:cs typeface="Arial"/>
              </a:defRPr>
            </a:pPr>
            <a:r>
              <a:rPr sz="1875" b="1" u="sng">
                <a:solidFill>
                  <a:srgbClr val="225950"/>
                </a:solidFill>
                <a:latin typeface="Arial"/>
                <a:ea typeface="Arial"/>
                <a:cs typeface="Arial"/>
                <a:hlinkClick r:id="rId7"/>
              </a:rPr>
              <a:t>eSafety Commissioner</a:t>
            </a:r>
          </a:p>
        </p:txBody>
      </p:sp>
      <p:sp>
        <p:nvSpPr>
          <p:cNvPr id="12" name="Rectangle 11">
            <a:extLst>
              <a:ext uri="{FF2B5EF4-FFF2-40B4-BE49-F238E27FC236}">
                <a16:creationId xmlns:a16="http://schemas.microsoft.com/office/drawing/2014/main" id="{A5F074A9-623F-4E43-A53D-A70870F162E2}"/>
              </a:ext>
            </a:extLst>
          </p:cNvPr>
          <p:cNvSpPr>
            <a:spLocks noGrp="1"/>
          </p:cNvSpPr>
          <p:nvPr/>
        </p:nvSpPr>
        <p:spPr>
          <a:xfrm>
            <a:off x="571500" y="4495800"/>
            <a:ext cx="5238750" cy="247650"/>
          </a:xfrm>
          <a:prstGeom prst="rect">
            <a:avLst/>
          </a:prstGeom>
          <a:noFill/>
          <a:ln w="0">
            <a:noFill/>
          </a:ln>
        </p:spPr>
        <p:txBody>
          <a:bodyPr lIns="0" tIns="0" rIns="0" bIns="0" anchor="t"/>
          <a:lstStyle>
            <a:defPPr>
              <a:defRPr sz="1425" b="0">
                <a:solidFill>
                  <a:srgbClr val="263D35"/>
                </a:solidFill>
                <a:latin typeface="Arial"/>
                <a:ea typeface="Arial"/>
                <a:cs typeface="Arial"/>
              </a:defRPr>
            </a:defPPr>
            <a:lvl1pPr>
              <a:defRPr sz="1425" b="0">
                <a:solidFill>
                  <a:srgbClr val="263D35"/>
                </a:solidFill>
                <a:latin typeface="Arial"/>
                <a:ea typeface="Arial"/>
                <a:cs typeface="Arial"/>
              </a:defRPr>
            </a:lvl1pPr>
            <a:lvl2pPr>
              <a:defRPr sz="1425" b="0">
                <a:solidFill>
                  <a:srgbClr val="263D35"/>
                </a:solidFill>
                <a:latin typeface="Arial"/>
                <a:ea typeface="Arial"/>
                <a:cs typeface="Arial"/>
              </a:defRPr>
            </a:lvl2pPr>
            <a:lvl3pPr>
              <a:defRPr sz="1425" b="0">
                <a:solidFill>
                  <a:srgbClr val="263D35"/>
                </a:solidFill>
                <a:latin typeface="Arial"/>
                <a:ea typeface="Arial"/>
                <a:cs typeface="Arial"/>
              </a:defRPr>
            </a:lvl3pPr>
            <a:lvl4pPr>
              <a:defRPr sz="1425" b="0">
                <a:solidFill>
                  <a:srgbClr val="263D35"/>
                </a:solidFill>
                <a:latin typeface="Arial"/>
                <a:ea typeface="Arial"/>
                <a:cs typeface="Arial"/>
              </a:defRPr>
            </a:lvl4pPr>
            <a:lvl5pPr>
              <a:defRPr sz="1425" b="0">
                <a:solidFill>
                  <a:srgbClr val="263D35"/>
                </a:solidFill>
                <a:latin typeface="Arial"/>
                <a:ea typeface="Arial"/>
                <a:cs typeface="Arial"/>
              </a:defRPr>
            </a:lvl5pPr>
            <a:lvl6pPr>
              <a:defRPr sz="1425" b="0">
                <a:solidFill>
                  <a:srgbClr val="263D35"/>
                </a:solidFill>
                <a:latin typeface="Arial"/>
                <a:ea typeface="Arial"/>
                <a:cs typeface="Arial"/>
              </a:defRPr>
            </a:lvl6pPr>
            <a:lvl7pPr>
              <a:defRPr sz="1425" b="0">
                <a:solidFill>
                  <a:srgbClr val="263D35"/>
                </a:solidFill>
                <a:latin typeface="Arial"/>
                <a:ea typeface="Arial"/>
                <a:cs typeface="Arial"/>
              </a:defRPr>
            </a:lvl7pPr>
            <a:lvl8pPr>
              <a:defRPr sz="1425" b="0">
                <a:solidFill>
                  <a:srgbClr val="263D35"/>
                </a:solidFill>
                <a:latin typeface="Arial"/>
                <a:ea typeface="Arial"/>
                <a:cs typeface="Arial"/>
              </a:defRPr>
            </a:lvl8pPr>
            <a:lvl9pPr>
              <a:defRPr sz="1425" b="0">
                <a:solidFill>
                  <a:srgbClr val="263D35"/>
                </a:solidFill>
                <a:latin typeface="Arial"/>
                <a:ea typeface="Arial"/>
                <a:cs typeface="Arial"/>
              </a:defRPr>
            </a:lvl9pPr>
          </a:lstStyle>
          <a:p>
            <a:pPr>
              <a:defRPr sz="1425" b="0">
                <a:solidFill>
                  <a:srgbClr val="263D35"/>
                </a:solidFill>
                <a:latin typeface="Arial"/>
                <a:ea typeface="Arial"/>
                <a:cs typeface="Arial"/>
              </a:defRPr>
            </a:pPr>
            <a:r>
              <a:rPr sz="1425" b="0">
                <a:solidFill>
                  <a:srgbClr val="263D35"/>
                </a:solidFill>
                <a:latin typeface="Arial"/>
                <a:ea typeface="Arial"/>
                <a:cs typeface="Arial"/>
              </a:rPr>
              <a:t>Online harm advice and reporting</a:t>
            </a:r>
          </a:p>
        </p:txBody>
      </p:sp>
      <p:sp>
        <p:nvSpPr>
          <p:cNvPr id="13" name="Rectangle 12">
            <a:extLst>
              <a:ext uri="{FF2B5EF4-FFF2-40B4-BE49-F238E27FC236}">
                <a16:creationId xmlns:a16="http://schemas.microsoft.com/office/drawing/2014/main" id="{5E56F053-CD50-4B73-9CC9-9118505DE5E2}"/>
              </a:ext>
            </a:extLst>
          </p:cNvPr>
          <p:cNvSpPr>
            <a:spLocks noGrp="1"/>
          </p:cNvSpPr>
          <p:nvPr/>
        </p:nvSpPr>
        <p:spPr>
          <a:xfrm>
            <a:off x="571500" y="4743450"/>
            <a:ext cx="5238750" cy="285750"/>
          </a:xfrm>
          <a:prstGeom prst="rect">
            <a:avLst/>
          </a:prstGeom>
          <a:noFill/>
          <a:ln w="0">
            <a:noFill/>
          </a:ln>
        </p:spPr>
        <p:txBody>
          <a:bodyPr lIns="0" tIns="0" rIns="0" bIns="0" anchor="t"/>
          <a:lstStyle>
            <a:defPPr>
              <a:defRPr sz="1875" b="1">
                <a:solidFill>
                  <a:srgbClr val="225950"/>
                </a:solidFill>
                <a:latin typeface="Arial"/>
                <a:ea typeface="Arial"/>
                <a:cs typeface="Arial"/>
              </a:defRPr>
            </a:defPPr>
            <a:lvl1pPr>
              <a:defRPr sz="1875" b="1">
                <a:solidFill>
                  <a:srgbClr val="225950"/>
                </a:solidFill>
                <a:latin typeface="Arial"/>
                <a:ea typeface="Arial"/>
                <a:cs typeface="Arial"/>
              </a:defRPr>
            </a:lvl1pPr>
            <a:lvl2pPr>
              <a:defRPr sz="1875" b="1">
                <a:solidFill>
                  <a:srgbClr val="225950"/>
                </a:solidFill>
                <a:latin typeface="Arial"/>
                <a:ea typeface="Arial"/>
                <a:cs typeface="Arial"/>
              </a:defRPr>
            </a:lvl2pPr>
            <a:lvl3pPr>
              <a:defRPr sz="1875" b="1">
                <a:solidFill>
                  <a:srgbClr val="225950"/>
                </a:solidFill>
                <a:latin typeface="Arial"/>
                <a:ea typeface="Arial"/>
                <a:cs typeface="Arial"/>
              </a:defRPr>
            </a:lvl3pPr>
            <a:lvl4pPr>
              <a:defRPr sz="1875" b="1">
                <a:solidFill>
                  <a:srgbClr val="225950"/>
                </a:solidFill>
                <a:latin typeface="Arial"/>
                <a:ea typeface="Arial"/>
                <a:cs typeface="Arial"/>
              </a:defRPr>
            </a:lvl4pPr>
            <a:lvl5pPr>
              <a:defRPr sz="1875" b="1">
                <a:solidFill>
                  <a:srgbClr val="225950"/>
                </a:solidFill>
                <a:latin typeface="Arial"/>
                <a:ea typeface="Arial"/>
                <a:cs typeface="Arial"/>
              </a:defRPr>
            </a:lvl5pPr>
            <a:lvl6pPr>
              <a:defRPr sz="1875" b="1">
                <a:solidFill>
                  <a:srgbClr val="225950"/>
                </a:solidFill>
                <a:latin typeface="Arial"/>
                <a:ea typeface="Arial"/>
                <a:cs typeface="Arial"/>
              </a:defRPr>
            </a:lvl6pPr>
            <a:lvl7pPr>
              <a:defRPr sz="1875" b="1">
                <a:solidFill>
                  <a:srgbClr val="225950"/>
                </a:solidFill>
                <a:latin typeface="Arial"/>
                <a:ea typeface="Arial"/>
                <a:cs typeface="Arial"/>
              </a:defRPr>
            </a:lvl7pPr>
            <a:lvl8pPr>
              <a:defRPr sz="1875" b="1">
                <a:solidFill>
                  <a:srgbClr val="225950"/>
                </a:solidFill>
                <a:latin typeface="Arial"/>
                <a:ea typeface="Arial"/>
                <a:cs typeface="Arial"/>
              </a:defRPr>
            </a:lvl8pPr>
            <a:lvl9pPr>
              <a:defRPr sz="1875" b="1">
                <a:solidFill>
                  <a:srgbClr val="225950"/>
                </a:solidFill>
                <a:latin typeface="Arial"/>
                <a:ea typeface="Arial"/>
                <a:cs typeface="Arial"/>
              </a:defRPr>
            </a:lvl9pPr>
          </a:lstStyle>
          <a:p>
            <a:pPr>
              <a:defRPr sz="1875" b="1">
                <a:solidFill>
                  <a:srgbClr val="225950"/>
                </a:solidFill>
                <a:latin typeface="Arial"/>
                <a:ea typeface="Arial"/>
                <a:cs typeface="Arial"/>
              </a:defRPr>
            </a:pPr>
            <a:r>
              <a:rPr sz="1875" b="1" u="sng">
                <a:solidFill>
                  <a:srgbClr val="225950"/>
                </a:solidFill>
                <a:latin typeface="Arial"/>
                <a:ea typeface="Arial"/>
                <a:cs typeface="Arial"/>
                <a:hlinkClick r:id="rId8"/>
              </a:rPr>
              <a:t>IEU Queensland &amp; NT</a:t>
            </a:r>
          </a:p>
        </p:txBody>
      </p:sp>
      <p:sp>
        <p:nvSpPr>
          <p:cNvPr id="14" name="Rectangle 13">
            <a:extLst>
              <a:ext uri="{FF2B5EF4-FFF2-40B4-BE49-F238E27FC236}">
                <a16:creationId xmlns:a16="http://schemas.microsoft.com/office/drawing/2014/main" id="{BF159C5A-D55C-4C75-B162-42FBAEB3F096}"/>
              </a:ext>
            </a:extLst>
          </p:cNvPr>
          <p:cNvSpPr>
            <a:spLocks noGrp="1"/>
          </p:cNvSpPr>
          <p:nvPr/>
        </p:nvSpPr>
        <p:spPr>
          <a:xfrm>
            <a:off x="571500" y="5019675"/>
            <a:ext cx="5238750" cy="247650"/>
          </a:xfrm>
          <a:prstGeom prst="rect">
            <a:avLst/>
          </a:prstGeom>
          <a:noFill/>
          <a:ln w="0">
            <a:noFill/>
          </a:ln>
        </p:spPr>
        <p:txBody>
          <a:bodyPr lIns="0" tIns="0" rIns="0" bIns="0" anchor="t"/>
          <a:lstStyle>
            <a:defPPr>
              <a:defRPr sz="1425" b="0">
                <a:solidFill>
                  <a:srgbClr val="263D35"/>
                </a:solidFill>
                <a:latin typeface="Arial"/>
                <a:ea typeface="Arial"/>
                <a:cs typeface="Arial"/>
              </a:defRPr>
            </a:defPPr>
            <a:lvl1pPr>
              <a:defRPr sz="1425" b="0">
                <a:solidFill>
                  <a:srgbClr val="263D35"/>
                </a:solidFill>
                <a:latin typeface="Arial"/>
                <a:ea typeface="Arial"/>
                <a:cs typeface="Arial"/>
              </a:defRPr>
            </a:lvl1pPr>
            <a:lvl2pPr>
              <a:defRPr sz="1425" b="0">
                <a:solidFill>
                  <a:srgbClr val="263D35"/>
                </a:solidFill>
                <a:latin typeface="Arial"/>
                <a:ea typeface="Arial"/>
                <a:cs typeface="Arial"/>
              </a:defRPr>
            </a:lvl2pPr>
            <a:lvl3pPr>
              <a:defRPr sz="1425" b="0">
                <a:solidFill>
                  <a:srgbClr val="263D35"/>
                </a:solidFill>
                <a:latin typeface="Arial"/>
                <a:ea typeface="Arial"/>
                <a:cs typeface="Arial"/>
              </a:defRPr>
            </a:lvl3pPr>
            <a:lvl4pPr>
              <a:defRPr sz="1425" b="0">
                <a:solidFill>
                  <a:srgbClr val="263D35"/>
                </a:solidFill>
                <a:latin typeface="Arial"/>
                <a:ea typeface="Arial"/>
                <a:cs typeface="Arial"/>
              </a:defRPr>
            </a:lvl4pPr>
            <a:lvl5pPr>
              <a:defRPr sz="1425" b="0">
                <a:solidFill>
                  <a:srgbClr val="263D35"/>
                </a:solidFill>
                <a:latin typeface="Arial"/>
                <a:ea typeface="Arial"/>
                <a:cs typeface="Arial"/>
              </a:defRPr>
            </a:lvl5pPr>
            <a:lvl6pPr>
              <a:defRPr sz="1425" b="0">
                <a:solidFill>
                  <a:srgbClr val="263D35"/>
                </a:solidFill>
                <a:latin typeface="Arial"/>
                <a:ea typeface="Arial"/>
                <a:cs typeface="Arial"/>
              </a:defRPr>
            </a:lvl6pPr>
            <a:lvl7pPr>
              <a:defRPr sz="1425" b="0">
                <a:solidFill>
                  <a:srgbClr val="263D35"/>
                </a:solidFill>
                <a:latin typeface="Arial"/>
                <a:ea typeface="Arial"/>
                <a:cs typeface="Arial"/>
              </a:defRPr>
            </a:lvl7pPr>
            <a:lvl8pPr>
              <a:defRPr sz="1425" b="0">
                <a:solidFill>
                  <a:srgbClr val="263D35"/>
                </a:solidFill>
                <a:latin typeface="Arial"/>
                <a:ea typeface="Arial"/>
                <a:cs typeface="Arial"/>
              </a:defRPr>
            </a:lvl8pPr>
            <a:lvl9pPr>
              <a:defRPr sz="1425" b="0">
                <a:solidFill>
                  <a:srgbClr val="263D35"/>
                </a:solidFill>
                <a:latin typeface="Arial"/>
                <a:ea typeface="Arial"/>
                <a:cs typeface="Arial"/>
              </a:defRPr>
            </a:lvl9pPr>
          </a:lstStyle>
          <a:p>
            <a:pPr>
              <a:defRPr sz="1425" b="0">
                <a:solidFill>
                  <a:srgbClr val="263D35"/>
                </a:solidFill>
                <a:latin typeface="Arial"/>
                <a:ea typeface="Arial"/>
                <a:cs typeface="Arial"/>
              </a:defRPr>
            </a:pPr>
            <a:r>
              <a:rPr sz="1425" b="0">
                <a:solidFill>
                  <a:srgbClr val="263D35"/>
                </a:solidFill>
                <a:latin typeface="Arial"/>
                <a:ea typeface="Arial"/>
                <a:cs typeface="Arial"/>
              </a:rPr>
              <a:t>Workplace advice and representation</a:t>
            </a:r>
          </a:p>
        </p:txBody>
      </p:sp>
      <p:sp>
        <p:nvSpPr>
          <p:cNvPr id="15" name="Rectangle 14">
            <a:extLst>
              <a:ext uri="{FF2B5EF4-FFF2-40B4-BE49-F238E27FC236}">
                <a16:creationId xmlns:a16="http://schemas.microsoft.com/office/drawing/2014/main" id="{FB3B66E1-81AA-430E-9839-B8C249656931}"/>
              </a:ext>
            </a:extLst>
          </p:cNvPr>
          <p:cNvSpPr>
            <a:spLocks noGrp="1"/>
          </p:cNvSpPr>
          <p:nvPr/>
        </p:nvSpPr>
        <p:spPr>
          <a:xfrm>
            <a:off x="6429375" y="2647950"/>
            <a:ext cx="5238750" cy="285750"/>
          </a:xfrm>
          <a:prstGeom prst="rect">
            <a:avLst/>
          </a:prstGeom>
          <a:noFill/>
          <a:ln w="0">
            <a:noFill/>
          </a:ln>
        </p:spPr>
        <p:txBody>
          <a:bodyPr lIns="0" tIns="0" rIns="0" bIns="0" anchor="t"/>
          <a:lstStyle>
            <a:defPPr>
              <a:defRPr sz="1875" b="1">
                <a:solidFill>
                  <a:srgbClr val="225950"/>
                </a:solidFill>
                <a:latin typeface="Arial"/>
                <a:ea typeface="Arial"/>
                <a:cs typeface="Arial"/>
              </a:defRPr>
            </a:defPPr>
            <a:lvl1pPr>
              <a:defRPr sz="1875" b="1">
                <a:solidFill>
                  <a:srgbClr val="225950"/>
                </a:solidFill>
                <a:latin typeface="Arial"/>
                <a:ea typeface="Arial"/>
                <a:cs typeface="Arial"/>
              </a:defRPr>
            </a:lvl1pPr>
            <a:lvl2pPr>
              <a:defRPr sz="1875" b="1">
                <a:solidFill>
                  <a:srgbClr val="225950"/>
                </a:solidFill>
                <a:latin typeface="Arial"/>
                <a:ea typeface="Arial"/>
                <a:cs typeface="Arial"/>
              </a:defRPr>
            </a:lvl2pPr>
            <a:lvl3pPr>
              <a:defRPr sz="1875" b="1">
                <a:solidFill>
                  <a:srgbClr val="225950"/>
                </a:solidFill>
                <a:latin typeface="Arial"/>
                <a:ea typeface="Arial"/>
                <a:cs typeface="Arial"/>
              </a:defRPr>
            </a:lvl3pPr>
            <a:lvl4pPr>
              <a:defRPr sz="1875" b="1">
                <a:solidFill>
                  <a:srgbClr val="225950"/>
                </a:solidFill>
                <a:latin typeface="Arial"/>
                <a:ea typeface="Arial"/>
                <a:cs typeface="Arial"/>
              </a:defRPr>
            </a:lvl4pPr>
            <a:lvl5pPr>
              <a:defRPr sz="1875" b="1">
                <a:solidFill>
                  <a:srgbClr val="225950"/>
                </a:solidFill>
                <a:latin typeface="Arial"/>
                <a:ea typeface="Arial"/>
                <a:cs typeface="Arial"/>
              </a:defRPr>
            </a:lvl5pPr>
            <a:lvl6pPr>
              <a:defRPr sz="1875" b="1">
                <a:solidFill>
                  <a:srgbClr val="225950"/>
                </a:solidFill>
                <a:latin typeface="Arial"/>
                <a:ea typeface="Arial"/>
                <a:cs typeface="Arial"/>
              </a:defRPr>
            </a:lvl6pPr>
            <a:lvl7pPr>
              <a:defRPr sz="1875" b="1">
                <a:solidFill>
                  <a:srgbClr val="225950"/>
                </a:solidFill>
                <a:latin typeface="Arial"/>
                <a:ea typeface="Arial"/>
                <a:cs typeface="Arial"/>
              </a:defRPr>
            </a:lvl7pPr>
            <a:lvl8pPr>
              <a:defRPr sz="1875" b="1">
                <a:solidFill>
                  <a:srgbClr val="225950"/>
                </a:solidFill>
                <a:latin typeface="Arial"/>
                <a:ea typeface="Arial"/>
                <a:cs typeface="Arial"/>
              </a:defRPr>
            </a:lvl8pPr>
            <a:lvl9pPr>
              <a:defRPr sz="1875" b="1">
                <a:solidFill>
                  <a:srgbClr val="225950"/>
                </a:solidFill>
                <a:latin typeface="Arial"/>
                <a:ea typeface="Arial"/>
                <a:cs typeface="Arial"/>
              </a:defRPr>
            </a:lvl9pPr>
          </a:lstStyle>
          <a:p>
            <a:pPr>
              <a:defRPr sz="1875" b="1">
                <a:solidFill>
                  <a:srgbClr val="225950"/>
                </a:solidFill>
                <a:latin typeface="Arial"/>
                <a:ea typeface="Arial"/>
                <a:cs typeface="Arial"/>
              </a:defRPr>
            </a:pPr>
            <a:r>
              <a:rPr sz="1875" b="1" u="sng">
                <a:solidFill>
                  <a:srgbClr val="225950"/>
                </a:solidFill>
                <a:latin typeface="Arial"/>
                <a:ea typeface="Arial"/>
                <a:cs typeface="Arial"/>
                <a:hlinkClick r:id="rId9"/>
              </a:rPr>
              <a:t>WorkSafe Queensland</a:t>
            </a:r>
          </a:p>
        </p:txBody>
      </p:sp>
      <p:sp>
        <p:nvSpPr>
          <p:cNvPr id="16" name="Rectangle 15">
            <a:extLst>
              <a:ext uri="{FF2B5EF4-FFF2-40B4-BE49-F238E27FC236}">
                <a16:creationId xmlns:a16="http://schemas.microsoft.com/office/drawing/2014/main" id="{76516BD7-3C87-45FD-9EDF-C47D8F2530AF}"/>
              </a:ext>
            </a:extLst>
          </p:cNvPr>
          <p:cNvSpPr>
            <a:spLocks noGrp="1"/>
          </p:cNvSpPr>
          <p:nvPr/>
        </p:nvSpPr>
        <p:spPr>
          <a:xfrm>
            <a:off x="6429375" y="2924175"/>
            <a:ext cx="5238750" cy="247650"/>
          </a:xfrm>
          <a:prstGeom prst="rect">
            <a:avLst/>
          </a:prstGeom>
          <a:noFill/>
          <a:ln w="0">
            <a:noFill/>
          </a:ln>
        </p:spPr>
        <p:txBody>
          <a:bodyPr lIns="0" tIns="0" rIns="0" bIns="0" anchor="t"/>
          <a:lstStyle>
            <a:defPPr>
              <a:defRPr sz="1425" b="0">
                <a:solidFill>
                  <a:srgbClr val="263D35"/>
                </a:solidFill>
                <a:latin typeface="Arial"/>
                <a:ea typeface="Arial"/>
                <a:cs typeface="Arial"/>
              </a:defRPr>
            </a:defPPr>
            <a:lvl1pPr>
              <a:defRPr sz="1425" b="0">
                <a:solidFill>
                  <a:srgbClr val="263D35"/>
                </a:solidFill>
                <a:latin typeface="Arial"/>
                <a:ea typeface="Arial"/>
                <a:cs typeface="Arial"/>
              </a:defRPr>
            </a:lvl1pPr>
            <a:lvl2pPr>
              <a:defRPr sz="1425" b="0">
                <a:solidFill>
                  <a:srgbClr val="263D35"/>
                </a:solidFill>
                <a:latin typeface="Arial"/>
                <a:ea typeface="Arial"/>
                <a:cs typeface="Arial"/>
              </a:defRPr>
            </a:lvl2pPr>
            <a:lvl3pPr>
              <a:defRPr sz="1425" b="0">
                <a:solidFill>
                  <a:srgbClr val="263D35"/>
                </a:solidFill>
                <a:latin typeface="Arial"/>
                <a:ea typeface="Arial"/>
                <a:cs typeface="Arial"/>
              </a:defRPr>
            </a:lvl3pPr>
            <a:lvl4pPr>
              <a:defRPr sz="1425" b="0">
                <a:solidFill>
                  <a:srgbClr val="263D35"/>
                </a:solidFill>
                <a:latin typeface="Arial"/>
                <a:ea typeface="Arial"/>
                <a:cs typeface="Arial"/>
              </a:defRPr>
            </a:lvl4pPr>
            <a:lvl5pPr>
              <a:defRPr sz="1425" b="0">
                <a:solidFill>
                  <a:srgbClr val="263D35"/>
                </a:solidFill>
                <a:latin typeface="Arial"/>
                <a:ea typeface="Arial"/>
                <a:cs typeface="Arial"/>
              </a:defRPr>
            </a:lvl5pPr>
            <a:lvl6pPr>
              <a:defRPr sz="1425" b="0">
                <a:solidFill>
                  <a:srgbClr val="263D35"/>
                </a:solidFill>
                <a:latin typeface="Arial"/>
                <a:ea typeface="Arial"/>
                <a:cs typeface="Arial"/>
              </a:defRPr>
            </a:lvl6pPr>
            <a:lvl7pPr>
              <a:defRPr sz="1425" b="0">
                <a:solidFill>
                  <a:srgbClr val="263D35"/>
                </a:solidFill>
                <a:latin typeface="Arial"/>
                <a:ea typeface="Arial"/>
                <a:cs typeface="Arial"/>
              </a:defRPr>
            </a:lvl7pPr>
            <a:lvl8pPr>
              <a:defRPr sz="1425" b="0">
                <a:solidFill>
                  <a:srgbClr val="263D35"/>
                </a:solidFill>
                <a:latin typeface="Arial"/>
                <a:ea typeface="Arial"/>
                <a:cs typeface="Arial"/>
              </a:defRPr>
            </a:lvl8pPr>
            <a:lvl9pPr>
              <a:defRPr sz="1425" b="0">
                <a:solidFill>
                  <a:srgbClr val="263D35"/>
                </a:solidFill>
                <a:latin typeface="Arial"/>
                <a:ea typeface="Arial"/>
                <a:cs typeface="Arial"/>
              </a:defRPr>
            </a:lvl9pPr>
          </a:lstStyle>
          <a:p>
            <a:pPr>
              <a:defRPr sz="1425" b="0">
                <a:solidFill>
                  <a:srgbClr val="263D35"/>
                </a:solidFill>
                <a:latin typeface="Arial"/>
                <a:ea typeface="Arial"/>
                <a:cs typeface="Arial"/>
              </a:defRPr>
            </a:pPr>
            <a:r>
              <a:rPr sz="1425" b="0">
                <a:solidFill>
                  <a:srgbClr val="263D35"/>
                </a:solidFill>
                <a:latin typeface="Arial"/>
                <a:ea typeface="Arial"/>
                <a:cs typeface="Arial"/>
              </a:rPr>
              <a:t>Workplace bullying guidance</a:t>
            </a:r>
          </a:p>
        </p:txBody>
      </p:sp>
      <p:sp>
        <p:nvSpPr>
          <p:cNvPr id="17" name="Rectangle 16">
            <a:extLst>
              <a:ext uri="{FF2B5EF4-FFF2-40B4-BE49-F238E27FC236}">
                <a16:creationId xmlns:a16="http://schemas.microsoft.com/office/drawing/2014/main" id="{573A8DF8-30D0-4BD1-ABD7-E1F9D11DD60A}"/>
              </a:ext>
            </a:extLst>
          </p:cNvPr>
          <p:cNvSpPr>
            <a:spLocks noGrp="1"/>
          </p:cNvSpPr>
          <p:nvPr/>
        </p:nvSpPr>
        <p:spPr>
          <a:xfrm>
            <a:off x="6429375" y="3171825"/>
            <a:ext cx="5238750" cy="285750"/>
          </a:xfrm>
          <a:prstGeom prst="rect">
            <a:avLst/>
          </a:prstGeom>
          <a:noFill/>
          <a:ln w="0">
            <a:noFill/>
          </a:ln>
        </p:spPr>
        <p:txBody>
          <a:bodyPr lIns="0" tIns="0" rIns="0" bIns="0" anchor="t"/>
          <a:lstStyle>
            <a:defPPr>
              <a:defRPr sz="1875" b="1">
                <a:solidFill>
                  <a:srgbClr val="225950"/>
                </a:solidFill>
                <a:latin typeface="Arial"/>
                <a:ea typeface="Arial"/>
                <a:cs typeface="Arial"/>
              </a:defRPr>
            </a:defPPr>
            <a:lvl1pPr>
              <a:defRPr sz="1875" b="1">
                <a:solidFill>
                  <a:srgbClr val="225950"/>
                </a:solidFill>
                <a:latin typeface="Arial"/>
                <a:ea typeface="Arial"/>
                <a:cs typeface="Arial"/>
              </a:defRPr>
            </a:lvl1pPr>
            <a:lvl2pPr>
              <a:defRPr sz="1875" b="1">
                <a:solidFill>
                  <a:srgbClr val="225950"/>
                </a:solidFill>
                <a:latin typeface="Arial"/>
                <a:ea typeface="Arial"/>
                <a:cs typeface="Arial"/>
              </a:defRPr>
            </a:lvl2pPr>
            <a:lvl3pPr>
              <a:defRPr sz="1875" b="1">
                <a:solidFill>
                  <a:srgbClr val="225950"/>
                </a:solidFill>
                <a:latin typeface="Arial"/>
                <a:ea typeface="Arial"/>
                <a:cs typeface="Arial"/>
              </a:defRPr>
            </a:lvl3pPr>
            <a:lvl4pPr>
              <a:defRPr sz="1875" b="1">
                <a:solidFill>
                  <a:srgbClr val="225950"/>
                </a:solidFill>
                <a:latin typeface="Arial"/>
                <a:ea typeface="Arial"/>
                <a:cs typeface="Arial"/>
              </a:defRPr>
            </a:lvl4pPr>
            <a:lvl5pPr>
              <a:defRPr sz="1875" b="1">
                <a:solidFill>
                  <a:srgbClr val="225950"/>
                </a:solidFill>
                <a:latin typeface="Arial"/>
                <a:ea typeface="Arial"/>
                <a:cs typeface="Arial"/>
              </a:defRPr>
            </a:lvl5pPr>
            <a:lvl6pPr>
              <a:defRPr sz="1875" b="1">
                <a:solidFill>
                  <a:srgbClr val="225950"/>
                </a:solidFill>
                <a:latin typeface="Arial"/>
                <a:ea typeface="Arial"/>
                <a:cs typeface="Arial"/>
              </a:defRPr>
            </a:lvl6pPr>
            <a:lvl7pPr>
              <a:defRPr sz="1875" b="1">
                <a:solidFill>
                  <a:srgbClr val="225950"/>
                </a:solidFill>
                <a:latin typeface="Arial"/>
                <a:ea typeface="Arial"/>
                <a:cs typeface="Arial"/>
              </a:defRPr>
            </a:lvl7pPr>
            <a:lvl8pPr>
              <a:defRPr sz="1875" b="1">
                <a:solidFill>
                  <a:srgbClr val="225950"/>
                </a:solidFill>
                <a:latin typeface="Arial"/>
                <a:ea typeface="Arial"/>
                <a:cs typeface="Arial"/>
              </a:defRPr>
            </a:lvl8pPr>
            <a:lvl9pPr>
              <a:defRPr sz="1875" b="1">
                <a:solidFill>
                  <a:srgbClr val="225950"/>
                </a:solidFill>
                <a:latin typeface="Arial"/>
                <a:ea typeface="Arial"/>
                <a:cs typeface="Arial"/>
              </a:defRPr>
            </a:lvl9pPr>
          </a:lstStyle>
          <a:p>
            <a:pPr>
              <a:defRPr sz="1875" b="1">
                <a:solidFill>
                  <a:srgbClr val="225950"/>
                </a:solidFill>
                <a:latin typeface="Arial"/>
                <a:ea typeface="Arial"/>
                <a:cs typeface="Arial"/>
              </a:defRPr>
            </a:pPr>
            <a:r>
              <a:rPr sz="1875" b="1" u="sng">
                <a:solidFill>
                  <a:srgbClr val="225950"/>
                </a:solidFill>
                <a:latin typeface="Arial"/>
                <a:ea typeface="Arial"/>
                <a:cs typeface="Arial"/>
                <a:hlinkClick r:id="rId10"/>
              </a:rPr>
              <a:t>WorkingWell – CatholicCare</a:t>
            </a:r>
          </a:p>
        </p:txBody>
      </p:sp>
      <p:sp>
        <p:nvSpPr>
          <p:cNvPr id="18" name="Rectangle 17">
            <a:extLst>
              <a:ext uri="{FF2B5EF4-FFF2-40B4-BE49-F238E27FC236}">
                <a16:creationId xmlns:a16="http://schemas.microsoft.com/office/drawing/2014/main" id="{77724FE3-F6D6-4E18-AB6A-31D52680FB3C}"/>
              </a:ext>
            </a:extLst>
          </p:cNvPr>
          <p:cNvSpPr>
            <a:spLocks noGrp="1"/>
          </p:cNvSpPr>
          <p:nvPr/>
        </p:nvSpPr>
        <p:spPr>
          <a:xfrm>
            <a:off x="6429375" y="3448050"/>
            <a:ext cx="5238750" cy="247650"/>
          </a:xfrm>
          <a:prstGeom prst="rect">
            <a:avLst/>
          </a:prstGeom>
          <a:noFill/>
          <a:ln w="0">
            <a:noFill/>
          </a:ln>
        </p:spPr>
        <p:txBody>
          <a:bodyPr lIns="0" tIns="0" rIns="0" bIns="0" anchor="t"/>
          <a:lstStyle>
            <a:defPPr>
              <a:defRPr sz="1425" b="0">
                <a:solidFill>
                  <a:srgbClr val="263D35"/>
                </a:solidFill>
                <a:latin typeface="Arial"/>
                <a:ea typeface="Arial"/>
                <a:cs typeface="Arial"/>
              </a:defRPr>
            </a:defPPr>
            <a:lvl1pPr>
              <a:defRPr sz="1425" b="0">
                <a:solidFill>
                  <a:srgbClr val="263D35"/>
                </a:solidFill>
                <a:latin typeface="Arial"/>
                <a:ea typeface="Arial"/>
                <a:cs typeface="Arial"/>
              </a:defRPr>
            </a:lvl1pPr>
            <a:lvl2pPr>
              <a:defRPr sz="1425" b="0">
                <a:solidFill>
                  <a:srgbClr val="263D35"/>
                </a:solidFill>
                <a:latin typeface="Arial"/>
                <a:ea typeface="Arial"/>
                <a:cs typeface="Arial"/>
              </a:defRPr>
            </a:lvl2pPr>
            <a:lvl3pPr>
              <a:defRPr sz="1425" b="0">
                <a:solidFill>
                  <a:srgbClr val="263D35"/>
                </a:solidFill>
                <a:latin typeface="Arial"/>
                <a:ea typeface="Arial"/>
                <a:cs typeface="Arial"/>
              </a:defRPr>
            </a:lvl3pPr>
            <a:lvl4pPr>
              <a:defRPr sz="1425" b="0">
                <a:solidFill>
                  <a:srgbClr val="263D35"/>
                </a:solidFill>
                <a:latin typeface="Arial"/>
                <a:ea typeface="Arial"/>
                <a:cs typeface="Arial"/>
              </a:defRPr>
            </a:lvl4pPr>
            <a:lvl5pPr>
              <a:defRPr sz="1425" b="0">
                <a:solidFill>
                  <a:srgbClr val="263D35"/>
                </a:solidFill>
                <a:latin typeface="Arial"/>
                <a:ea typeface="Arial"/>
                <a:cs typeface="Arial"/>
              </a:defRPr>
            </a:lvl5pPr>
            <a:lvl6pPr>
              <a:defRPr sz="1425" b="0">
                <a:solidFill>
                  <a:srgbClr val="263D35"/>
                </a:solidFill>
                <a:latin typeface="Arial"/>
                <a:ea typeface="Arial"/>
                <a:cs typeface="Arial"/>
              </a:defRPr>
            </a:lvl6pPr>
            <a:lvl7pPr>
              <a:defRPr sz="1425" b="0">
                <a:solidFill>
                  <a:srgbClr val="263D35"/>
                </a:solidFill>
                <a:latin typeface="Arial"/>
                <a:ea typeface="Arial"/>
                <a:cs typeface="Arial"/>
              </a:defRPr>
            </a:lvl7pPr>
            <a:lvl8pPr>
              <a:defRPr sz="1425" b="0">
                <a:solidFill>
                  <a:srgbClr val="263D35"/>
                </a:solidFill>
                <a:latin typeface="Arial"/>
                <a:ea typeface="Arial"/>
                <a:cs typeface="Arial"/>
              </a:defRPr>
            </a:lvl8pPr>
            <a:lvl9pPr>
              <a:defRPr sz="1425" b="0">
                <a:solidFill>
                  <a:srgbClr val="263D35"/>
                </a:solidFill>
                <a:latin typeface="Arial"/>
                <a:ea typeface="Arial"/>
                <a:cs typeface="Arial"/>
              </a:defRPr>
            </a:lvl9pPr>
          </a:lstStyle>
          <a:p>
            <a:pPr>
              <a:defRPr sz="1425" b="0">
                <a:solidFill>
                  <a:srgbClr val="263D35"/>
                </a:solidFill>
                <a:latin typeface="Arial"/>
                <a:ea typeface="Arial"/>
                <a:cs typeface="Arial"/>
              </a:defRPr>
            </a:pPr>
            <a:r>
              <a:rPr sz="1425" b="0">
                <a:solidFill>
                  <a:srgbClr val="263D35"/>
                </a:solidFill>
                <a:latin typeface="Arial"/>
                <a:ea typeface="Arial"/>
                <a:cs typeface="Arial"/>
              </a:rPr>
              <a:t>Employee assistance and counselling</a:t>
            </a:r>
          </a:p>
        </p:txBody>
      </p:sp>
      <p:sp>
        <p:nvSpPr>
          <p:cNvPr id="19" name="Rectangle 18">
            <a:extLst>
              <a:ext uri="{FF2B5EF4-FFF2-40B4-BE49-F238E27FC236}">
                <a16:creationId xmlns:a16="http://schemas.microsoft.com/office/drawing/2014/main" id="{4538BC13-724D-4DA3-94DD-63D0FCA3F5B8}"/>
              </a:ext>
            </a:extLst>
          </p:cNvPr>
          <p:cNvSpPr>
            <a:spLocks noGrp="1"/>
          </p:cNvSpPr>
          <p:nvPr/>
        </p:nvSpPr>
        <p:spPr>
          <a:xfrm>
            <a:off x="6429375" y="3695700"/>
            <a:ext cx="5238750" cy="285750"/>
          </a:xfrm>
          <a:prstGeom prst="rect">
            <a:avLst/>
          </a:prstGeom>
          <a:noFill/>
          <a:ln w="0">
            <a:noFill/>
          </a:ln>
        </p:spPr>
        <p:txBody>
          <a:bodyPr lIns="0" tIns="0" rIns="0" bIns="0" anchor="t"/>
          <a:lstStyle>
            <a:defPPr>
              <a:defRPr sz="1875" b="1">
                <a:solidFill>
                  <a:srgbClr val="225950"/>
                </a:solidFill>
                <a:latin typeface="Arial"/>
                <a:ea typeface="Arial"/>
                <a:cs typeface="Arial"/>
              </a:defRPr>
            </a:defPPr>
            <a:lvl1pPr>
              <a:defRPr sz="1875" b="1">
                <a:solidFill>
                  <a:srgbClr val="225950"/>
                </a:solidFill>
                <a:latin typeface="Arial"/>
                <a:ea typeface="Arial"/>
                <a:cs typeface="Arial"/>
              </a:defRPr>
            </a:lvl1pPr>
            <a:lvl2pPr>
              <a:defRPr sz="1875" b="1">
                <a:solidFill>
                  <a:srgbClr val="225950"/>
                </a:solidFill>
                <a:latin typeface="Arial"/>
                <a:ea typeface="Arial"/>
                <a:cs typeface="Arial"/>
              </a:defRPr>
            </a:lvl2pPr>
            <a:lvl3pPr>
              <a:defRPr sz="1875" b="1">
                <a:solidFill>
                  <a:srgbClr val="225950"/>
                </a:solidFill>
                <a:latin typeface="Arial"/>
                <a:ea typeface="Arial"/>
                <a:cs typeface="Arial"/>
              </a:defRPr>
            </a:lvl3pPr>
            <a:lvl4pPr>
              <a:defRPr sz="1875" b="1">
                <a:solidFill>
                  <a:srgbClr val="225950"/>
                </a:solidFill>
                <a:latin typeface="Arial"/>
                <a:ea typeface="Arial"/>
                <a:cs typeface="Arial"/>
              </a:defRPr>
            </a:lvl4pPr>
            <a:lvl5pPr>
              <a:defRPr sz="1875" b="1">
                <a:solidFill>
                  <a:srgbClr val="225950"/>
                </a:solidFill>
                <a:latin typeface="Arial"/>
                <a:ea typeface="Arial"/>
                <a:cs typeface="Arial"/>
              </a:defRPr>
            </a:lvl5pPr>
            <a:lvl6pPr>
              <a:defRPr sz="1875" b="1">
                <a:solidFill>
                  <a:srgbClr val="225950"/>
                </a:solidFill>
                <a:latin typeface="Arial"/>
                <a:ea typeface="Arial"/>
                <a:cs typeface="Arial"/>
              </a:defRPr>
            </a:lvl6pPr>
            <a:lvl7pPr>
              <a:defRPr sz="1875" b="1">
                <a:solidFill>
                  <a:srgbClr val="225950"/>
                </a:solidFill>
                <a:latin typeface="Arial"/>
                <a:ea typeface="Arial"/>
                <a:cs typeface="Arial"/>
              </a:defRPr>
            </a:lvl7pPr>
            <a:lvl8pPr>
              <a:defRPr sz="1875" b="1">
                <a:solidFill>
                  <a:srgbClr val="225950"/>
                </a:solidFill>
                <a:latin typeface="Arial"/>
                <a:ea typeface="Arial"/>
                <a:cs typeface="Arial"/>
              </a:defRPr>
            </a:lvl8pPr>
            <a:lvl9pPr>
              <a:defRPr sz="1875" b="1">
                <a:solidFill>
                  <a:srgbClr val="225950"/>
                </a:solidFill>
                <a:latin typeface="Arial"/>
                <a:ea typeface="Arial"/>
                <a:cs typeface="Arial"/>
              </a:defRPr>
            </a:lvl9pPr>
          </a:lstStyle>
          <a:p>
            <a:pPr>
              <a:defRPr sz="1875" b="1">
                <a:solidFill>
                  <a:srgbClr val="225950"/>
                </a:solidFill>
                <a:latin typeface="Arial"/>
                <a:ea typeface="Arial"/>
                <a:cs typeface="Arial"/>
              </a:defRPr>
            </a:pPr>
            <a:r>
              <a:rPr sz="1875" b="1" u="sng">
                <a:solidFill>
                  <a:srgbClr val="225950"/>
                </a:solidFill>
                <a:latin typeface="Arial"/>
                <a:ea typeface="Arial"/>
                <a:cs typeface="Arial"/>
                <a:hlinkClick r:id="rId11"/>
              </a:rPr>
              <a:t>Relationships Australia Bundaberg</a:t>
            </a:r>
          </a:p>
        </p:txBody>
      </p:sp>
      <p:sp>
        <p:nvSpPr>
          <p:cNvPr id="20" name="Rectangle 19">
            <a:extLst>
              <a:ext uri="{FF2B5EF4-FFF2-40B4-BE49-F238E27FC236}">
                <a16:creationId xmlns:a16="http://schemas.microsoft.com/office/drawing/2014/main" id="{B3A5FD27-40F7-4B21-9FF1-BB2C9D777E84}"/>
              </a:ext>
            </a:extLst>
          </p:cNvPr>
          <p:cNvSpPr>
            <a:spLocks noGrp="1"/>
          </p:cNvSpPr>
          <p:nvPr/>
        </p:nvSpPr>
        <p:spPr>
          <a:xfrm>
            <a:off x="6429375" y="3971925"/>
            <a:ext cx="5238750" cy="247650"/>
          </a:xfrm>
          <a:prstGeom prst="rect">
            <a:avLst/>
          </a:prstGeom>
          <a:noFill/>
          <a:ln w="0">
            <a:noFill/>
          </a:ln>
        </p:spPr>
        <p:txBody>
          <a:bodyPr lIns="0" tIns="0" rIns="0" bIns="0" anchor="t"/>
          <a:lstStyle>
            <a:defPPr>
              <a:defRPr sz="1425" b="0">
                <a:solidFill>
                  <a:srgbClr val="263D35"/>
                </a:solidFill>
                <a:latin typeface="Arial"/>
                <a:ea typeface="Arial"/>
                <a:cs typeface="Arial"/>
              </a:defRPr>
            </a:defPPr>
            <a:lvl1pPr>
              <a:defRPr sz="1425" b="0">
                <a:solidFill>
                  <a:srgbClr val="263D35"/>
                </a:solidFill>
                <a:latin typeface="Arial"/>
                <a:ea typeface="Arial"/>
                <a:cs typeface="Arial"/>
              </a:defRPr>
            </a:lvl1pPr>
            <a:lvl2pPr>
              <a:defRPr sz="1425" b="0">
                <a:solidFill>
                  <a:srgbClr val="263D35"/>
                </a:solidFill>
                <a:latin typeface="Arial"/>
                <a:ea typeface="Arial"/>
                <a:cs typeface="Arial"/>
              </a:defRPr>
            </a:lvl2pPr>
            <a:lvl3pPr>
              <a:defRPr sz="1425" b="0">
                <a:solidFill>
                  <a:srgbClr val="263D35"/>
                </a:solidFill>
                <a:latin typeface="Arial"/>
                <a:ea typeface="Arial"/>
                <a:cs typeface="Arial"/>
              </a:defRPr>
            </a:lvl3pPr>
            <a:lvl4pPr>
              <a:defRPr sz="1425" b="0">
                <a:solidFill>
                  <a:srgbClr val="263D35"/>
                </a:solidFill>
                <a:latin typeface="Arial"/>
                <a:ea typeface="Arial"/>
                <a:cs typeface="Arial"/>
              </a:defRPr>
            </a:lvl4pPr>
            <a:lvl5pPr>
              <a:defRPr sz="1425" b="0">
                <a:solidFill>
                  <a:srgbClr val="263D35"/>
                </a:solidFill>
                <a:latin typeface="Arial"/>
                <a:ea typeface="Arial"/>
                <a:cs typeface="Arial"/>
              </a:defRPr>
            </a:lvl5pPr>
            <a:lvl6pPr>
              <a:defRPr sz="1425" b="0">
                <a:solidFill>
                  <a:srgbClr val="263D35"/>
                </a:solidFill>
                <a:latin typeface="Arial"/>
                <a:ea typeface="Arial"/>
                <a:cs typeface="Arial"/>
              </a:defRPr>
            </a:lvl6pPr>
            <a:lvl7pPr>
              <a:defRPr sz="1425" b="0">
                <a:solidFill>
                  <a:srgbClr val="263D35"/>
                </a:solidFill>
                <a:latin typeface="Arial"/>
                <a:ea typeface="Arial"/>
                <a:cs typeface="Arial"/>
              </a:defRPr>
            </a:lvl7pPr>
            <a:lvl8pPr>
              <a:defRPr sz="1425" b="0">
                <a:solidFill>
                  <a:srgbClr val="263D35"/>
                </a:solidFill>
                <a:latin typeface="Arial"/>
                <a:ea typeface="Arial"/>
                <a:cs typeface="Arial"/>
              </a:defRPr>
            </a:lvl8pPr>
            <a:lvl9pPr>
              <a:defRPr sz="1425" b="0">
                <a:solidFill>
                  <a:srgbClr val="263D35"/>
                </a:solidFill>
                <a:latin typeface="Arial"/>
                <a:ea typeface="Arial"/>
                <a:cs typeface="Arial"/>
              </a:defRPr>
            </a:lvl9pPr>
          </a:lstStyle>
          <a:p>
            <a:pPr>
              <a:defRPr sz="1425" b="0">
                <a:solidFill>
                  <a:srgbClr val="263D35"/>
                </a:solidFill>
                <a:latin typeface="Arial"/>
                <a:ea typeface="Arial"/>
                <a:cs typeface="Arial"/>
              </a:defRPr>
            </a:pPr>
            <a:r>
              <a:rPr sz="1425" b="0">
                <a:solidFill>
                  <a:srgbClr val="263D35"/>
                </a:solidFill>
                <a:latin typeface="Arial"/>
                <a:ea typeface="Arial"/>
                <a:cs typeface="Arial"/>
              </a:rPr>
              <a:t>Counselling and relationship support</a:t>
            </a:r>
          </a:p>
        </p:txBody>
      </p:sp>
      <p:sp>
        <p:nvSpPr>
          <p:cNvPr id="21" name="Rectangle 20">
            <a:extLst>
              <a:ext uri="{FF2B5EF4-FFF2-40B4-BE49-F238E27FC236}">
                <a16:creationId xmlns:a16="http://schemas.microsoft.com/office/drawing/2014/main" id="{2D7B4B43-EF1D-447A-A130-7205E11CD8C2}"/>
              </a:ext>
            </a:extLst>
          </p:cNvPr>
          <p:cNvSpPr>
            <a:spLocks noGrp="1"/>
          </p:cNvSpPr>
          <p:nvPr/>
        </p:nvSpPr>
        <p:spPr>
          <a:xfrm>
            <a:off x="6429375" y="4219575"/>
            <a:ext cx="5238750" cy="285750"/>
          </a:xfrm>
          <a:prstGeom prst="rect">
            <a:avLst/>
          </a:prstGeom>
          <a:noFill/>
          <a:ln w="0">
            <a:noFill/>
          </a:ln>
        </p:spPr>
        <p:txBody>
          <a:bodyPr lIns="0" tIns="0" rIns="0" bIns="0" anchor="t"/>
          <a:lstStyle>
            <a:defPPr>
              <a:defRPr sz="1875" b="1">
                <a:solidFill>
                  <a:srgbClr val="225950"/>
                </a:solidFill>
                <a:latin typeface="Arial"/>
                <a:ea typeface="Arial"/>
                <a:cs typeface="Arial"/>
              </a:defRPr>
            </a:defPPr>
            <a:lvl1pPr>
              <a:defRPr sz="1875" b="1">
                <a:solidFill>
                  <a:srgbClr val="225950"/>
                </a:solidFill>
                <a:latin typeface="Arial"/>
                <a:ea typeface="Arial"/>
                <a:cs typeface="Arial"/>
              </a:defRPr>
            </a:lvl1pPr>
            <a:lvl2pPr>
              <a:defRPr sz="1875" b="1">
                <a:solidFill>
                  <a:srgbClr val="225950"/>
                </a:solidFill>
                <a:latin typeface="Arial"/>
                <a:ea typeface="Arial"/>
                <a:cs typeface="Arial"/>
              </a:defRPr>
            </a:lvl2pPr>
            <a:lvl3pPr>
              <a:defRPr sz="1875" b="1">
                <a:solidFill>
                  <a:srgbClr val="225950"/>
                </a:solidFill>
                <a:latin typeface="Arial"/>
                <a:ea typeface="Arial"/>
                <a:cs typeface="Arial"/>
              </a:defRPr>
            </a:lvl3pPr>
            <a:lvl4pPr>
              <a:defRPr sz="1875" b="1">
                <a:solidFill>
                  <a:srgbClr val="225950"/>
                </a:solidFill>
                <a:latin typeface="Arial"/>
                <a:ea typeface="Arial"/>
                <a:cs typeface="Arial"/>
              </a:defRPr>
            </a:lvl4pPr>
            <a:lvl5pPr>
              <a:defRPr sz="1875" b="1">
                <a:solidFill>
                  <a:srgbClr val="225950"/>
                </a:solidFill>
                <a:latin typeface="Arial"/>
                <a:ea typeface="Arial"/>
                <a:cs typeface="Arial"/>
              </a:defRPr>
            </a:lvl5pPr>
            <a:lvl6pPr>
              <a:defRPr sz="1875" b="1">
                <a:solidFill>
                  <a:srgbClr val="225950"/>
                </a:solidFill>
                <a:latin typeface="Arial"/>
                <a:ea typeface="Arial"/>
                <a:cs typeface="Arial"/>
              </a:defRPr>
            </a:lvl6pPr>
            <a:lvl7pPr>
              <a:defRPr sz="1875" b="1">
                <a:solidFill>
                  <a:srgbClr val="225950"/>
                </a:solidFill>
                <a:latin typeface="Arial"/>
                <a:ea typeface="Arial"/>
                <a:cs typeface="Arial"/>
              </a:defRPr>
            </a:lvl7pPr>
            <a:lvl8pPr>
              <a:defRPr sz="1875" b="1">
                <a:solidFill>
                  <a:srgbClr val="225950"/>
                </a:solidFill>
                <a:latin typeface="Arial"/>
                <a:ea typeface="Arial"/>
                <a:cs typeface="Arial"/>
              </a:defRPr>
            </a:lvl8pPr>
            <a:lvl9pPr>
              <a:defRPr sz="1875" b="1">
                <a:solidFill>
                  <a:srgbClr val="225950"/>
                </a:solidFill>
                <a:latin typeface="Arial"/>
                <a:ea typeface="Arial"/>
                <a:cs typeface="Arial"/>
              </a:defRPr>
            </a:lvl9pPr>
          </a:lstStyle>
          <a:p>
            <a:pPr>
              <a:defRPr sz="1875" b="1">
                <a:solidFill>
                  <a:srgbClr val="225950"/>
                </a:solidFill>
                <a:latin typeface="Arial"/>
                <a:ea typeface="Arial"/>
                <a:cs typeface="Arial"/>
              </a:defRPr>
            </a:pPr>
            <a:r>
              <a:rPr sz="1875" b="1" u="sng">
                <a:solidFill>
                  <a:srgbClr val="225950"/>
                </a:solidFill>
                <a:latin typeface="Arial"/>
                <a:ea typeface="Arial"/>
                <a:cs typeface="Arial"/>
                <a:hlinkClick r:id="rId12"/>
              </a:rPr>
              <a:t>Phoenix House Bundaberg</a:t>
            </a:r>
          </a:p>
        </p:txBody>
      </p:sp>
      <p:sp>
        <p:nvSpPr>
          <p:cNvPr id="22" name="Rectangle 21">
            <a:extLst>
              <a:ext uri="{FF2B5EF4-FFF2-40B4-BE49-F238E27FC236}">
                <a16:creationId xmlns:a16="http://schemas.microsoft.com/office/drawing/2014/main" id="{B24BE089-F5AB-48D9-B488-3E7275791721}"/>
              </a:ext>
            </a:extLst>
          </p:cNvPr>
          <p:cNvSpPr>
            <a:spLocks noGrp="1"/>
          </p:cNvSpPr>
          <p:nvPr/>
        </p:nvSpPr>
        <p:spPr>
          <a:xfrm>
            <a:off x="6429375" y="4495800"/>
            <a:ext cx="5238750" cy="247650"/>
          </a:xfrm>
          <a:prstGeom prst="rect">
            <a:avLst/>
          </a:prstGeom>
          <a:noFill/>
          <a:ln w="0">
            <a:noFill/>
          </a:ln>
        </p:spPr>
        <p:txBody>
          <a:bodyPr lIns="0" tIns="0" rIns="0" bIns="0" anchor="t"/>
          <a:lstStyle>
            <a:defPPr>
              <a:defRPr sz="1425" b="0">
                <a:solidFill>
                  <a:srgbClr val="263D35"/>
                </a:solidFill>
                <a:latin typeface="Arial"/>
                <a:ea typeface="Arial"/>
                <a:cs typeface="Arial"/>
              </a:defRPr>
            </a:defPPr>
            <a:lvl1pPr>
              <a:defRPr sz="1425" b="0">
                <a:solidFill>
                  <a:srgbClr val="263D35"/>
                </a:solidFill>
                <a:latin typeface="Arial"/>
                <a:ea typeface="Arial"/>
                <a:cs typeface="Arial"/>
              </a:defRPr>
            </a:lvl1pPr>
            <a:lvl2pPr>
              <a:defRPr sz="1425" b="0">
                <a:solidFill>
                  <a:srgbClr val="263D35"/>
                </a:solidFill>
                <a:latin typeface="Arial"/>
                <a:ea typeface="Arial"/>
                <a:cs typeface="Arial"/>
              </a:defRPr>
            </a:lvl2pPr>
            <a:lvl3pPr>
              <a:defRPr sz="1425" b="0">
                <a:solidFill>
                  <a:srgbClr val="263D35"/>
                </a:solidFill>
                <a:latin typeface="Arial"/>
                <a:ea typeface="Arial"/>
                <a:cs typeface="Arial"/>
              </a:defRPr>
            </a:lvl3pPr>
            <a:lvl4pPr>
              <a:defRPr sz="1425" b="0">
                <a:solidFill>
                  <a:srgbClr val="263D35"/>
                </a:solidFill>
                <a:latin typeface="Arial"/>
                <a:ea typeface="Arial"/>
                <a:cs typeface="Arial"/>
              </a:defRPr>
            </a:lvl4pPr>
            <a:lvl5pPr>
              <a:defRPr sz="1425" b="0">
                <a:solidFill>
                  <a:srgbClr val="263D35"/>
                </a:solidFill>
                <a:latin typeface="Arial"/>
                <a:ea typeface="Arial"/>
                <a:cs typeface="Arial"/>
              </a:defRPr>
            </a:lvl5pPr>
            <a:lvl6pPr>
              <a:defRPr sz="1425" b="0">
                <a:solidFill>
                  <a:srgbClr val="263D35"/>
                </a:solidFill>
                <a:latin typeface="Arial"/>
                <a:ea typeface="Arial"/>
                <a:cs typeface="Arial"/>
              </a:defRPr>
            </a:lvl6pPr>
            <a:lvl7pPr>
              <a:defRPr sz="1425" b="0">
                <a:solidFill>
                  <a:srgbClr val="263D35"/>
                </a:solidFill>
                <a:latin typeface="Arial"/>
                <a:ea typeface="Arial"/>
                <a:cs typeface="Arial"/>
              </a:defRPr>
            </a:lvl7pPr>
            <a:lvl8pPr>
              <a:defRPr sz="1425" b="0">
                <a:solidFill>
                  <a:srgbClr val="263D35"/>
                </a:solidFill>
                <a:latin typeface="Arial"/>
                <a:ea typeface="Arial"/>
                <a:cs typeface="Arial"/>
              </a:defRPr>
            </a:lvl8pPr>
            <a:lvl9pPr>
              <a:defRPr sz="1425" b="0">
                <a:solidFill>
                  <a:srgbClr val="263D35"/>
                </a:solidFill>
                <a:latin typeface="Arial"/>
                <a:ea typeface="Arial"/>
                <a:cs typeface="Arial"/>
              </a:defRPr>
            </a:lvl9pPr>
          </a:lstStyle>
          <a:p>
            <a:pPr>
              <a:defRPr sz="1425" b="0">
                <a:solidFill>
                  <a:srgbClr val="263D35"/>
                </a:solidFill>
                <a:latin typeface="Arial"/>
                <a:ea typeface="Arial"/>
                <a:cs typeface="Arial"/>
              </a:defRPr>
            </a:pPr>
            <a:r>
              <a:rPr sz="1425" b="0">
                <a:solidFill>
                  <a:srgbClr val="263D35"/>
                </a:solidFill>
                <a:latin typeface="Arial"/>
                <a:ea typeface="Arial"/>
                <a:cs typeface="Arial"/>
              </a:rPr>
              <a:t>Counselling</a:t>
            </a:r>
          </a:p>
        </p:txBody>
      </p:sp>
      <p:sp>
        <p:nvSpPr>
          <p:cNvPr id="23" name="Rectangle 22">
            <a:extLst>
              <a:ext uri="{FF2B5EF4-FFF2-40B4-BE49-F238E27FC236}">
                <a16:creationId xmlns:a16="http://schemas.microsoft.com/office/drawing/2014/main" id="{43499F10-3A12-4CA9-A95B-0AAC1E353C85}"/>
              </a:ext>
            </a:extLst>
          </p:cNvPr>
          <p:cNvSpPr>
            <a:spLocks noGrp="1"/>
          </p:cNvSpPr>
          <p:nvPr/>
        </p:nvSpPr>
        <p:spPr>
          <a:xfrm>
            <a:off x="571500" y="5400675"/>
            <a:ext cx="11049000" cy="361950"/>
          </a:xfrm>
          <a:prstGeom prst="rect">
            <a:avLst/>
          </a:prstGeom>
          <a:noFill/>
          <a:ln w="0">
            <a:noFill/>
          </a:ln>
        </p:spPr>
        <p:txBody>
          <a:bodyPr lIns="0" tIns="0" rIns="0" bIns="0" anchor="t"/>
          <a:lstStyle>
            <a:defPPr>
              <a:defRPr sz="2100" b="1">
                <a:solidFill>
                  <a:srgbClr val="263D35"/>
                </a:solidFill>
                <a:latin typeface="Arial"/>
                <a:ea typeface="Arial"/>
                <a:cs typeface="Arial"/>
              </a:defRPr>
            </a:defPPr>
            <a:lvl1pPr>
              <a:defRPr sz="2100" b="1">
                <a:solidFill>
                  <a:srgbClr val="263D35"/>
                </a:solidFill>
                <a:latin typeface="Arial"/>
                <a:ea typeface="Arial"/>
                <a:cs typeface="Arial"/>
              </a:defRPr>
            </a:lvl1pPr>
            <a:lvl2pPr>
              <a:defRPr sz="2100" b="1">
                <a:solidFill>
                  <a:srgbClr val="263D35"/>
                </a:solidFill>
                <a:latin typeface="Arial"/>
                <a:ea typeface="Arial"/>
                <a:cs typeface="Arial"/>
              </a:defRPr>
            </a:lvl2pPr>
            <a:lvl3pPr>
              <a:defRPr sz="2100" b="1">
                <a:solidFill>
                  <a:srgbClr val="263D35"/>
                </a:solidFill>
                <a:latin typeface="Arial"/>
                <a:ea typeface="Arial"/>
                <a:cs typeface="Arial"/>
              </a:defRPr>
            </a:lvl3pPr>
            <a:lvl4pPr>
              <a:defRPr sz="2100" b="1">
                <a:solidFill>
                  <a:srgbClr val="263D35"/>
                </a:solidFill>
                <a:latin typeface="Arial"/>
                <a:ea typeface="Arial"/>
                <a:cs typeface="Arial"/>
              </a:defRPr>
            </a:lvl4pPr>
            <a:lvl5pPr>
              <a:defRPr sz="2100" b="1">
                <a:solidFill>
                  <a:srgbClr val="263D35"/>
                </a:solidFill>
                <a:latin typeface="Arial"/>
                <a:ea typeface="Arial"/>
                <a:cs typeface="Arial"/>
              </a:defRPr>
            </a:lvl5pPr>
            <a:lvl6pPr>
              <a:defRPr sz="2100" b="1">
                <a:solidFill>
                  <a:srgbClr val="263D35"/>
                </a:solidFill>
                <a:latin typeface="Arial"/>
                <a:ea typeface="Arial"/>
                <a:cs typeface="Arial"/>
              </a:defRPr>
            </a:lvl6pPr>
            <a:lvl7pPr>
              <a:defRPr sz="2100" b="1">
                <a:solidFill>
                  <a:srgbClr val="263D35"/>
                </a:solidFill>
                <a:latin typeface="Arial"/>
                <a:ea typeface="Arial"/>
                <a:cs typeface="Arial"/>
              </a:defRPr>
            </a:lvl7pPr>
            <a:lvl8pPr>
              <a:defRPr sz="2100" b="1">
                <a:solidFill>
                  <a:srgbClr val="263D35"/>
                </a:solidFill>
                <a:latin typeface="Arial"/>
                <a:ea typeface="Arial"/>
                <a:cs typeface="Arial"/>
              </a:defRPr>
            </a:lvl8pPr>
            <a:lvl9pPr>
              <a:defRPr sz="2100" b="1">
                <a:solidFill>
                  <a:srgbClr val="263D35"/>
                </a:solidFill>
                <a:latin typeface="Arial"/>
                <a:ea typeface="Arial"/>
                <a:cs typeface="Arial"/>
              </a:defRPr>
            </a:lvl9pPr>
          </a:lstStyle>
          <a:p>
            <a:pPr>
              <a:defRPr sz="2100" b="1">
                <a:solidFill>
                  <a:srgbClr val="263D35"/>
                </a:solidFill>
                <a:latin typeface="Arial"/>
                <a:ea typeface="Arial"/>
                <a:cs typeface="Arial"/>
              </a:defRPr>
            </a:pPr>
            <a:r>
              <a:rPr sz="2100" b="1">
                <a:solidFill>
                  <a:srgbClr val="263D35"/>
                </a:solidFill>
                <a:latin typeface="Arial"/>
                <a:ea typeface="Arial"/>
                <a:cs typeface="Arial"/>
              </a:rPr>
              <a:t>Reporting forms</a:t>
            </a:r>
          </a:p>
        </p:txBody>
      </p:sp>
      <p:sp>
        <p:nvSpPr>
          <p:cNvPr id="24" name="Rectangle 23">
            <a:extLst>
              <a:ext uri="{FF2B5EF4-FFF2-40B4-BE49-F238E27FC236}">
                <a16:creationId xmlns:a16="http://schemas.microsoft.com/office/drawing/2014/main" id="{1420782F-C3C8-4413-A361-CD0B0D28B24D}"/>
              </a:ext>
            </a:extLst>
          </p:cNvPr>
          <p:cNvSpPr>
            <a:spLocks noGrp="1"/>
          </p:cNvSpPr>
          <p:nvPr/>
        </p:nvSpPr>
        <p:spPr>
          <a:xfrm>
            <a:off x="571500" y="5829300"/>
            <a:ext cx="5238750" cy="352425"/>
          </a:xfrm>
          <a:prstGeom prst="rect">
            <a:avLst/>
          </a:prstGeom>
          <a:noFill/>
          <a:ln w="0">
            <a:noFill/>
          </a:ln>
        </p:spPr>
        <p:txBody>
          <a:bodyPr lIns="0" tIns="0" rIns="0" bIns="0" anchor="t"/>
          <a:lstStyle>
            <a:defPPr>
              <a:defRPr sz="1875" b="1">
                <a:solidFill>
                  <a:srgbClr val="225950"/>
                </a:solidFill>
                <a:latin typeface="Arial"/>
                <a:ea typeface="Arial"/>
                <a:cs typeface="Arial"/>
              </a:defRPr>
            </a:defPPr>
            <a:lvl1pPr>
              <a:defRPr sz="1875" b="1">
                <a:solidFill>
                  <a:srgbClr val="225950"/>
                </a:solidFill>
                <a:latin typeface="Arial"/>
                <a:ea typeface="Arial"/>
                <a:cs typeface="Arial"/>
              </a:defRPr>
            </a:lvl1pPr>
            <a:lvl2pPr>
              <a:defRPr sz="1875" b="1">
                <a:solidFill>
                  <a:srgbClr val="225950"/>
                </a:solidFill>
                <a:latin typeface="Arial"/>
                <a:ea typeface="Arial"/>
                <a:cs typeface="Arial"/>
              </a:defRPr>
            </a:lvl2pPr>
            <a:lvl3pPr>
              <a:defRPr sz="1875" b="1">
                <a:solidFill>
                  <a:srgbClr val="225950"/>
                </a:solidFill>
                <a:latin typeface="Arial"/>
                <a:ea typeface="Arial"/>
                <a:cs typeface="Arial"/>
              </a:defRPr>
            </a:lvl3pPr>
            <a:lvl4pPr>
              <a:defRPr sz="1875" b="1">
                <a:solidFill>
                  <a:srgbClr val="225950"/>
                </a:solidFill>
                <a:latin typeface="Arial"/>
                <a:ea typeface="Arial"/>
                <a:cs typeface="Arial"/>
              </a:defRPr>
            </a:lvl4pPr>
            <a:lvl5pPr>
              <a:defRPr sz="1875" b="1">
                <a:solidFill>
                  <a:srgbClr val="225950"/>
                </a:solidFill>
                <a:latin typeface="Arial"/>
                <a:ea typeface="Arial"/>
                <a:cs typeface="Arial"/>
              </a:defRPr>
            </a:lvl5pPr>
            <a:lvl6pPr>
              <a:defRPr sz="1875" b="1">
                <a:solidFill>
                  <a:srgbClr val="225950"/>
                </a:solidFill>
                <a:latin typeface="Arial"/>
                <a:ea typeface="Arial"/>
                <a:cs typeface="Arial"/>
              </a:defRPr>
            </a:lvl6pPr>
            <a:lvl7pPr>
              <a:defRPr sz="1875" b="1">
                <a:solidFill>
                  <a:srgbClr val="225950"/>
                </a:solidFill>
                <a:latin typeface="Arial"/>
                <a:ea typeface="Arial"/>
                <a:cs typeface="Arial"/>
              </a:defRPr>
            </a:lvl7pPr>
            <a:lvl8pPr>
              <a:defRPr sz="1875" b="1">
                <a:solidFill>
                  <a:srgbClr val="225950"/>
                </a:solidFill>
                <a:latin typeface="Arial"/>
                <a:ea typeface="Arial"/>
                <a:cs typeface="Arial"/>
              </a:defRPr>
            </a:lvl8pPr>
            <a:lvl9pPr>
              <a:defRPr sz="1875" b="1">
                <a:solidFill>
                  <a:srgbClr val="225950"/>
                </a:solidFill>
                <a:latin typeface="Arial"/>
                <a:ea typeface="Arial"/>
                <a:cs typeface="Arial"/>
              </a:defRPr>
            </a:lvl9pPr>
          </a:lstStyle>
          <a:p>
            <a:pPr>
              <a:defRPr sz="1875" b="1">
                <a:solidFill>
                  <a:srgbClr val="225950"/>
                </a:solidFill>
                <a:latin typeface="Arial"/>
                <a:ea typeface="Arial"/>
                <a:cs typeface="Arial"/>
              </a:defRPr>
            </a:pPr>
            <a:r>
              <a:rPr sz="1875" b="1" u="sng">
                <a:solidFill>
                  <a:srgbClr val="225950"/>
                </a:solidFill>
                <a:latin typeface="Arial"/>
                <a:ea typeface="Arial"/>
                <a:cs typeface="Arial"/>
                <a:hlinkClick r:id="rId13"/>
              </a:rPr>
              <a:t>F01: Reporting guideline (PDF)</a:t>
            </a:r>
          </a:p>
        </p:txBody>
      </p:sp>
      <p:sp>
        <p:nvSpPr>
          <p:cNvPr id="25" name="Rectangle 24">
            <a:extLst>
              <a:ext uri="{FF2B5EF4-FFF2-40B4-BE49-F238E27FC236}">
                <a16:creationId xmlns:a16="http://schemas.microsoft.com/office/drawing/2014/main" id="{9017ED2F-D1A9-4D92-8ED7-B47692250392}"/>
              </a:ext>
            </a:extLst>
          </p:cNvPr>
          <p:cNvSpPr>
            <a:spLocks noGrp="1"/>
          </p:cNvSpPr>
          <p:nvPr/>
        </p:nvSpPr>
        <p:spPr>
          <a:xfrm>
            <a:off x="6429375" y="5829300"/>
            <a:ext cx="5238750" cy="352425"/>
          </a:xfrm>
          <a:prstGeom prst="rect">
            <a:avLst/>
          </a:prstGeom>
          <a:noFill/>
          <a:ln w="0">
            <a:noFill/>
          </a:ln>
        </p:spPr>
        <p:txBody>
          <a:bodyPr lIns="0" tIns="0" rIns="0" bIns="0" anchor="t"/>
          <a:lstStyle>
            <a:defPPr>
              <a:defRPr sz="1875" b="1">
                <a:solidFill>
                  <a:srgbClr val="225950"/>
                </a:solidFill>
                <a:latin typeface="Arial"/>
                <a:ea typeface="Arial"/>
                <a:cs typeface="Arial"/>
              </a:defRPr>
            </a:defPPr>
            <a:lvl1pPr>
              <a:defRPr sz="1875" b="1">
                <a:solidFill>
                  <a:srgbClr val="225950"/>
                </a:solidFill>
                <a:latin typeface="Arial"/>
                <a:ea typeface="Arial"/>
                <a:cs typeface="Arial"/>
              </a:defRPr>
            </a:lvl1pPr>
            <a:lvl2pPr>
              <a:defRPr sz="1875" b="1">
                <a:solidFill>
                  <a:srgbClr val="225950"/>
                </a:solidFill>
                <a:latin typeface="Arial"/>
                <a:ea typeface="Arial"/>
                <a:cs typeface="Arial"/>
              </a:defRPr>
            </a:lvl2pPr>
            <a:lvl3pPr>
              <a:defRPr sz="1875" b="1">
                <a:solidFill>
                  <a:srgbClr val="225950"/>
                </a:solidFill>
                <a:latin typeface="Arial"/>
                <a:ea typeface="Arial"/>
                <a:cs typeface="Arial"/>
              </a:defRPr>
            </a:lvl3pPr>
            <a:lvl4pPr>
              <a:defRPr sz="1875" b="1">
                <a:solidFill>
                  <a:srgbClr val="225950"/>
                </a:solidFill>
                <a:latin typeface="Arial"/>
                <a:ea typeface="Arial"/>
                <a:cs typeface="Arial"/>
              </a:defRPr>
            </a:lvl4pPr>
            <a:lvl5pPr>
              <a:defRPr sz="1875" b="1">
                <a:solidFill>
                  <a:srgbClr val="225950"/>
                </a:solidFill>
                <a:latin typeface="Arial"/>
                <a:ea typeface="Arial"/>
                <a:cs typeface="Arial"/>
              </a:defRPr>
            </a:lvl5pPr>
            <a:lvl6pPr>
              <a:defRPr sz="1875" b="1">
                <a:solidFill>
                  <a:srgbClr val="225950"/>
                </a:solidFill>
                <a:latin typeface="Arial"/>
                <a:ea typeface="Arial"/>
                <a:cs typeface="Arial"/>
              </a:defRPr>
            </a:lvl6pPr>
            <a:lvl7pPr>
              <a:defRPr sz="1875" b="1">
                <a:solidFill>
                  <a:srgbClr val="225950"/>
                </a:solidFill>
                <a:latin typeface="Arial"/>
                <a:ea typeface="Arial"/>
                <a:cs typeface="Arial"/>
              </a:defRPr>
            </a:lvl7pPr>
            <a:lvl8pPr>
              <a:defRPr sz="1875" b="1">
                <a:solidFill>
                  <a:srgbClr val="225950"/>
                </a:solidFill>
                <a:latin typeface="Arial"/>
                <a:ea typeface="Arial"/>
                <a:cs typeface="Arial"/>
              </a:defRPr>
            </a:lvl8pPr>
            <a:lvl9pPr>
              <a:defRPr sz="1875" b="1">
                <a:solidFill>
                  <a:srgbClr val="225950"/>
                </a:solidFill>
                <a:latin typeface="Arial"/>
                <a:ea typeface="Arial"/>
                <a:cs typeface="Arial"/>
              </a:defRPr>
            </a:lvl9pPr>
          </a:lstStyle>
          <a:p>
            <a:pPr>
              <a:defRPr sz="1875" b="1">
                <a:solidFill>
                  <a:srgbClr val="225950"/>
                </a:solidFill>
                <a:latin typeface="Arial"/>
                <a:ea typeface="Arial"/>
                <a:cs typeface="Arial"/>
              </a:defRPr>
            </a:pPr>
            <a:r>
              <a:rPr sz="1875" b="1" u="sng">
                <a:solidFill>
                  <a:srgbClr val="225950"/>
                </a:solidFill>
                <a:latin typeface="Arial"/>
                <a:ea typeface="Arial"/>
                <a:cs typeface="Arial"/>
                <a:hlinkClick r:id="rId14"/>
              </a:rPr>
              <a:t>F02: Staff reporting form (PDF)</a:t>
            </a:r>
          </a:p>
        </p:txBody>
      </p:sp>
      <p:sp>
        <p:nvSpPr>
          <p:cNvPr id="26" name="Rectangle 25">
            <a:extLst>
              <a:ext uri="{FF2B5EF4-FFF2-40B4-BE49-F238E27FC236}">
                <a16:creationId xmlns:a16="http://schemas.microsoft.com/office/drawing/2014/main" id="{275E3518-5CD7-4781-9267-50968A0CD486}"/>
              </a:ext>
            </a:extLst>
          </p:cNvPr>
          <p:cNvSpPr>
            <a:spLocks noGrp="1"/>
          </p:cNvSpPr>
          <p:nvPr/>
        </p:nvSpPr>
        <p:spPr>
          <a:xfrm>
            <a:off x="571500" y="6334125"/>
            <a:ext cx="11049000" cy="285750"/>
          </a:xfrm>
          <a:prstGeom prst="rect">
            <a:avLst/>
          </a:prstGeom>
          <a:noFill/>
          <a:ln w="0">
            <a:noFill/>
          </a:ln>
        </p:spPr>
        <p:txBody>
          <a:bodyPr lIns="0" tIns="0" rIns="0" bIns="0" anchor="t"/>
          <a:lstStyle>
            <a:defPPr>
              <a:defRPr sz="1200" b="0">
                <a:solidFill>
                  <a:srgbClr val="53675E"/>
                </a:solidFill>
                <a:latin typeface="Arial"/>
                <a:ea typeface="Arial"/>
                <a:cs typeface="Arial"/>
              </a:defRPr>
            </a:defPPr>
            <a:lvl1pPr>
              <a:defRPr sz="1200" b="0">
                <a:solidFill>
                  <a:srgbClr val="53675E"/>
                </a:solidFill>
                <a:latin typeface="Arial"/>
                <a:ea typeface="Arial"/>
                <a:cs typeface="Arial"/>
              </a:defRPr>
            </a:lvl1pPr>
            <a:lvl2pPr>
              <a:defRPr sz="1200" b="0">
                <a:solidFill>
                  <a:srgbClr val="53675E"/>
                </a:solidFill>
                <a:latin typeface="Arial"/>
                <a:ea typeface="Arial"/>
                <a:cs typeface="Arial"/>
              </a:defRPr>
            </a:lvl2pPr>
            <a:lvl3pPr>
              <a:defRPr sz="1200" b="0">
                <a:solidFill>
                  <a:srgbClr val="53675E"/>
                </a:solidFill>
                <a:latin typeface="Arial"/>
                <a:ea typeface="Arial"/>
                <a:cs typeface="Arial"/>
              </a:defRPr>
            </a:lvl3pPr>
            <a:lvl4pPr>
              <a:defRPr sz="1200" b="0">
                <a:solidFill>
                  <a:srgbClr val="53675E"/>
                </a:solidFill>
                <a:latin typeface="Arial"/>
                <a:ea typeface="Arial"/>
                <a:cs typeface="Arial"/>
              </a:defRPr>
            </a:lvl4pPr>
            <a:lvl5pPr>
              <a:defRPr sz="1200" b="0">
                <a:solidFill>
                  <a:srgbClr val="53675E"/>
                </a:solidFill>
                <a:latin typeface="Arial"/>
                <a:ea typeface="Arial"/>
                <a:cs typeface="Arial"/>
              </a:defRPr>
            </a:lvl5pPr>
            <a:lvl6pPr>
              <a:defRPr sz="1200" b="0">
                <a:solidFill>
                  <a:srgbClr val="53675E"/>
                </a:solidFill>
                <a:latin typeface="Arial"/>
                <a:ea typeface="Arial"/>
                <a:cs typeface="Arial"/>
              </a:defRPr>
            </a:lvl6pPr>
            <a:lvl7pPr>
              <a:defRPr sz="1200" b="0">
                <a:solidFill>
                  <a:srgbClr val="53675E"/>
                </a:solidFill>
                <a:latin typeface="Arial"/>
                <a:ea typeface="Arial"/>
                <a:cs typeface="Arial"/>
              </a:defRPr>
            </a:lvl7pPr>
            <a:lvl8pPr>
              <a:defRPr sz="1200" b="0">
                <a:solidFill>
                  <a:srgbClr val="53675E"/>
                </a:solidFill>
                <a:latin typeface="Arial"/>
                <a:ea typeface="Arial"/>
                <a:cs typeface="Arial"/>
              </a:defRPr>
            </a:lvl8pPr>
            <a:lvl9pPr>
              <a:defRPr sz="1200" b="0">
                <a:solidFill>
                  <a:srgbClr val="53675E"/>
                </a:solidFill>
                <a:latin typeface="Arial"/>
                <a:ea typeface="Arial"/>
                <a:cs typeface="Arial"/>
              </a:defRPr>
            </a:lvl9pPr>
          </a:lstStyle>
          <a:p>
            <a:pPr>
              <a:defRPr sz="1200" b="0">
                <a:solidFill>
                  <a:srgbClr val="53675E"/>
                </a:solidFill>
                <a:latin typeface="Arial"/>
                <a:ea typeface="Arial"/>
                <a:cs typeface="Arial"/>
              </a:defRPr>
            </a:pPr>
            <a:r>
              <a:rPr sz="1200" b="0" dirty="0">
                <a:solidFill>
                  <a:srgbClr val="53675E"/>
                </a:solidFill>
                <a:latin typeface="Arial"/>
                <a:ea typeface="Arial"/>
                <a:cs typeface="Arial"/>
              </a:rPr>
              <a:t>.</a:t>
            </a:r>
          </a:p>
        </p:txBody>
      </p:sp>
    </p:spTree>
    <p:extLst>
      <p:ext uri="{BB962C8B-B14F-4D97-AF65-F5344CB8AC3E}">
        <p14:creationId xmlns:p14="http://schemas.microsoft.com/office/powerpoint/2010/main" val="1291972983"/>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TotalTime>
  <Words>8075</Words>
  <Application>Microsoft Office PowerPoint</Application>
  <DocSecurity>0</DocSecurity>
  <PresentationFormat>Widescreen</PresentationFormat>
  <Paragraphs>384</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Aptos</vt:lpstr>
      <vt:lpstr>Arial</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Replenish Psychology</cp:lastModifiedBy>
  <cp:revision>7</cp:revision>
  <dcterms:created xsi:type="dcterms:W3CDTF">2026-10-18T01:27:36Z</dcterms:created>
  <dcterms:modified xsi:type="dcterms:W3CDTF">2026-10-18T04:12:08Z</dcterms:modified>
</cp:coreProperties>
</file>